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металлургия: основа промышленности и строительства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металлургия создаёт чугун, сталь и прокат — материалы для домов, мостов, поездов и техники.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чёрная металлургия важна для географии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металлургия — базовая тяжёлая промышленность. Её предприятия зависят от железной руды, топлива, воды, электроэнергии и удобных перевозок. Поэтому крупные центры возникают там, где есть богатая сырьевая база — например, на Урале, в Китае, Индии, США и Европе.
</a:t>
            </a:r>
            <a:endParaRPr lang="en-US" sz="91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 производства чугуна и стали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 — главный источник железа, обычно в виде оксидов. Для того чтобы извлечь металл, руду нельзя использовать «как есть» — её подготавливают и смешивают с другими компонентами.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Коксующийся уголь превращают в кокс: он поддерживает высокую температуру в печах и помогает восстановлению железа. Благодаря этому процесс идёт быстрее и металл получается нужного качества.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работает как флюс: связывает примеси и облегчает их удаление. Металлолом позволяет экономить руду и энергию при переплавке, поэтому его роль в производстве особенно важна.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железной руды до готового металла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добычи и подготовки сырья до проката готовых изделий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Доменная печь — главный агрегат для получения чугуна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загружают в доменную печь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доменную печь загружают железную руду, кокс и флюсы. Компоненты постепенно опускаются вниз и реагируют по мере нагрева, чтобы железо перешло в жидкое состояние вместе с остальными составляющими шихты.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процесс идёт при очень высокой температуре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 печи превышает 1500 °C, поэтому железо восстанавливается из руды и накапливается жидким в нижней части. Сверху выходят доменный газ и примеси, а внизу образуются чугун и шлак, которые затем разделяют.
</a:t>
            </a:r>
            <a:endParaRPr lang="en-US" sz="9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сырья и продуктов в чёрной металлургии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крупнейшие доли связаны с рудой и топливом: от них зависят объём производства и энергоёмкость процесса.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роль вторичного сырья (металлолома), тем меньше требуется добычи руды и тем легче сокращать нагрузку на ресурсы.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для учебной наглядности (без указания реальных процентов); состав показан по типам потоков.
</a:t>
            </a:r>
            <a:endParaRPr lang="en-US" sz="75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382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99665"/>
            <a:ext cx="252900" cy="202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99665"/>
            <a:ext cx="252900" cy="202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получают сталь из чугуна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Кислородные конвертеры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конвертер в расплав подают кислород. Он помогает уменьшить содержание углерода и удалить часть примесей. Так получают сталь с нужными характеристиками.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Электродуговые печи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электродуговых печах используют электрическую энергию, поэтому процесс удобен для переработки металлолома. Печь хорошо подходит, когда важна точная настройка состава стали.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Выравнивание состава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 отличается от чугуна более низким содержанием углерода. По мере изменения состава меняются и свойства металла — от прочности до пластичности.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готовой стали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удаления лишних примесей и снижения углерода расплав разливают и продолжают обработку. Итог — материал, который лучше подходит для изготовления деталей и конструкций.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Чугун, сталь и прокат: сравнение свойств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стадии от сплава с высоким углеродом до готовых изделий из металла.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содержание углерода от чугуна к стали, тем выше прочность и технологичность; прокат — это форма применения металла.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физическим свойствам чугун/сталь и определению проката.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Прокат и его виды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Листовой прокат: когда металл становится «обшивкой»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Листовой прокат получают, пропуская раскалённый металл через валки. Из листов делают детали машин, корпуса техники и металлические конструкции. Представьте лист как заготовку, из которой дальше вырезают и формируют нужные элементы.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Сортовой прокат: прочный «каркас» для зданий и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Сортовой прокат используют там, где важны размеры и устойчивость формы. Из него делают арматуру, элементы крепежа и разнообразные детали. Его удобно применять в строительстве и машиностроении, потому что формы получаются стабильными после прокатки.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Рельсовый прокат: основа железных дорог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— один из самых узнаваемых видов проката. Их изготавливают в специализированных формах, чтобы обеспечить работу на колёсной паре и выдерживать нагрузки. Железная дорога держится на надёжности металла: от проката зависит безопасность и срок службы пути.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производители стали в мире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мировой выплавке заметны страны с мощной промышленностью и строительством: их высокий внутренний спрос поддерживает производство.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крупных предприятий связано с экономическими потребностями и инфраструктурой, поэтому лидеры часто находятся в «центрах» промышленного развития.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Справочная учебная схема по перечислению крупнейших стран; без указания точных объёмов и дат.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509540"/>
            <a:ext cx="252900" cy="202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06" y="3230225"/>
            <a:ext cx="230737" cy="26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98300"/>
            <a:ext cx="252900" cy="22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35625"/>
            <a:ext cx="252900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размещаются металлургические заводы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сырьём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стараются строить близко к железным рудам и коксующимся углям. Так сокращаются расходы на перевозку тяжёлых материалов и уменьшаются потери качества руды по пути.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транспортные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речные порты и подъездные пути позволяют регулярно доставлять сырьё и отправлять готовую сталь. Это особенно важно, когда комбинат работает круглосуточно.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энерго- и водоисточники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Производству нужны много тепла и электроэнергии, а также вода для охлаждения и технологических нужд. Поэтому металлургические площадки часто вырастают там, где есть инфраструктура снабжения.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узлы у бассейнов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предприятия нередко размещают в промышленных районах возле рудных и угольных бассейнов. Дальний вывоз сырья увеличивает себестоимость, поэтому расстояние становится решающим фактором.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Производственная цепочка чёрной металлургии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звеньев от подготовки руды до выпуска стального проката.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чёрной металлургии для хозяйства страны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металлургия обеспечивает стройки металлом: арматурой, балками, листами и трубами. Без стали сложно возводить мосты, высотные здания и опоры для инженерных сетей, от которых зависит качество жизни.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влияет на транспорт и машиностроение: из стали делают вагоны, рельсы, детали машин и корпуса оборудования. Развитие производства увеличивает объёмы перевозок грузов и работу смежных заводов.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географии важно размещение промышленности: металлургические центры притягивают рабочие места, строятся вокруг удобных путей доставки сырья и топлива. В результате формируются города и крупные промышленные районы.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сталь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обычно приходится на строительство и инфраструктуру: сталь нужна постоянно — от каркасов до трубопроводов.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применения показывает, что спрос на сталь тесно связан с темпами строительства и работой транспортных систем.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(без привязки к точным статистическим долям).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99665"/>
            <a:ext cx="252900" cy="20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382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88425"/>
            <a:ext cx="252900" cy="22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66828" y="1768975"/>
            <a:ext cx="181294" cy="2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чёрной металлургии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в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металлургии образуются пыль и газообразные загрязнители, включая углекислый газ и сернистые соединения. Они возникают при сжигании топлива и плавке металла.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Шлак и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выплавке образуется шлак — смесь примесей. Его количество растёт вместе с объёмом производства, а чтобы снизить вред, нужен контроль и дальнейшее использование отходов.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производственные воздействия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шум создают работающие агрегаты, перемещение материалов и процессы охлаждения. Для снижения влияния на людей применяют защитные меры на промплощадке и вблизи жилых районов.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потребление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охлаждения и технологических процессов требуется много воды. Если очистка работает недостаточно, загрязнения могут попадать в водные объекты, поэтому контроль обязателен.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00" y="1157375"/>
            <a:ext cx="61880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уменьшают вред от металлургических предприятий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меры экологической защиты и ожидаемый эффект для воздуха, воды и ресурсов.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эффект дают меры, которые уменьшают загрязнения и одновременно экономят ресурсы за счёт повторного использования материалов.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учебного курса по экологии промышленности.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Магнитогорск: металл рядом с сырьём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удобно сочетались крупные поставки руды, топлива и развитая транспортная сеть. Металлургический завод стал ядром индустриального района: вокруг него выросли новые предприятия и рабочие места. Такой «центр тяготения» особенно заметен по спутниковым контурам промплощадки.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Тагил: ритм производства и железной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связан с выпуском металла благодаря близости сырьевых баз и удобному сообщению. Грузовые потоки по железным дорогам обеспечивают регулярную работу комбинатов: сырьё и материалы приходят вовремя, а готовая продукция отправляется дальше. Поэтому заводы закрепляются рядом с транспортными коридорами.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Череповец и Новокузнецк: когда сходятся вода и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центры развивались там, где рядом находятся производственные цепочки и потребители. Большую роль играют водные пути и инфраструктура снабжения: они помогают перевозить сырьё и выпускать сталь в крупных объёмах. В результате формируются целые промышленные агломерации.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Металлургические центры России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себестоимость стали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одинаковом объёме производства стоимость меняется: качественная руда и короткие маршруты доставки обычно снижают расходы.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ключевые факторы — сырьё и энергия; управление расстояниями и технологичностью тоже важно.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факторов себестоимости (условная структура без точных расчётных процентов).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чёрной металлургии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отрасли тесно связано с экономией энергии: совершенствуют печи, снижают потери тепла и повышают эффективность производства. Это помогает уменьшить затраты и сократить вредные выбросы.
</a:t>
            </a:r>
            <a:endParaRPr lang="en-US" sz="887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больше стали производят с опорой на переработку металлолома. Вторичное сырьё уменьшает потребность в добыче руды и обычно требует меньше энергии, чем полный цикл от руды до металла.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делают процессы более «чистыми»: растёт роль электродуговых печей и улучшается контроль состава. Цифровое управление помогает точнее выдерживать параметры и сокращать отклонения.
</a:t>
            </a:r>
            <a:endParaRPr lang="en-US" sz="852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— получать прочную сталь при меньшем расходе природных ресурсов. Одновременно уменьшают выбросы и количество отходов, делая производство более безопасным для людей и природы.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чёрной металлургии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металлургия даёт материалы, без которых трудно представить современные города, транспорт и технику: чугун, сталь и прокат. Размещение заводов зависит от сырья, топлива, воды и транспорта, а развитие — от переработки отходов, экономии энергии и экологии.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2026-05-11T18:18:12Z</dcterms:created>
  <dcterms:modified xsi:type="dcterms:W3CDTF">2026-05-11T18:18:12Z</dcterms:modified>
</cp:coreProperties>
</file>