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движение по реке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течение меняет скорость лодки и плота.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скорость на реке меняется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реке лодка движется не только сама: течение помогает ей или мешает, поэтому скорость относительно берега постоянно меняется.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скорости в задачах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скорость — это скорость лодки в неподвижной воде. Она показывает, как движется судно без помощи течения.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течения — это скорость самой воды. При движении по течению она прибавляется, а при движении против течения — вычитается.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относительно берега — итоговая скорость движения. Именно её используют, чтобы находить время и расстояние в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формулу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задачах на движение по реке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80126"/>
            <a:ext cx="4007700" cy="15853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движения по реке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нужную формулу по направлению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 определяет, складываются скорости или вычитаются; по двум направлениям можно найти скорость течения.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движения по реке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лодки и течения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течению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против течения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лодка идёт по течению, вода движется в ту же сторону. Поэтому собственная скорость лодки и скорость течения складываются.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лодка плывёт против течения, вода направлена навстречу движению. В этом случае скорость лодки уменьшается на величину течения.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течение меняет скорость лодки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одна и та же скорость течения по-разному влияет на движение лодки.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увеличивает скорость в одном направлении и уменьшает её в другом на одинаковую величину.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vсоб = 12 км/ч, vтеч = 3 км/ч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время движения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вычисляют по формуле t = s / v. Здесь важно брать именно скорость движения относительно берега, а не только собственную скорость лодки.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одно и то же, то время по течению и против течения будет разным. Более высокая скорость всегда даёт меньшее время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подставить неверную скорость. Сначала нужно определить направление движения, а уже потом использовать подходящую формулу для времени.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реку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действий для задач с лодкой, катером и плотом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км/ч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такая собственная скорость получается как полусумма скоростей по течению и против течения.
</a:t>
            </a:r>
            <a:endParaRPr lang="en-US" sz="197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обе скорости движения, можно быстро восстановить скорость лодки в стоячей воде.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14 км/ч по течению и 10 км/ч против течения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скоростей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несколько пар скоростей по течению и против течения, а также вычисленные значения собственной скорости и скорости течения.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скоростей по течению и против течения равна удвоенной скорости течения, поэтому её можно использовать для проверки вычислений.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«Движение по реке»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сравнивают, сколько времени лодка тратит на один и тот же участок пути в каждом направлении. По течению тот же путь проходит быстрее, потому что течение увеличивает скорость относительно берега.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ищут неизвестную величину по двум временам или расстояниям. Такие задачи удобны тем, что позволяют проверить сразу несколько формул и увидеть связь между скоростью, временем и направлением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путь туда и обратно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времени в двух направлениях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путь при разной скорости даёт разные результаты, поэтому время удобно сравнивать именно на одном участке дороги.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скорость, тем меньше время в пути; течение сокращает время по течению и увеличивает его против течения.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иллюстрации зависимости времени от скорости
</a:t>
            </a:r>
            <a:endParaRPr lang="en-US" sz="106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плота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 не имеет собственной скорости, поэтому его движение полностью определяется течением реки. Если вода течёт со скоростью 4 км/ч, плот движется с той же скоростью.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 плотом не нужно складывать или вычитать скорости, как у лодки. Достаточно использовать скорость течения и формулу t = s / v для нахождения времени или расстояния.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лучше понять, чем отличается движение объекта с двигателем от движения предмета, который просто несёт вода. Это полезная проверка знаний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составлять уравнение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действовать, если в задаче неизвестны сразу две величины.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реку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смысл ответа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решению скорость по течению получилась меньше скорости против течения, нужно искать ошибку. В реальной задаче такое невозможно, поэтому ответ обязательно проверяют логически.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не ту скорость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скорости по течению берут собственную скорость лодки. Это ошибка, потому что в задаче важно учитывать именно движение относительно берега, а не в стоячей воде.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переводят единицы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нужно переводить в часы, а метры — в километры, если формулы используются в километрах в час. Иначе вычисления дают численно красивый, но неправильный результат.
</a:t>
            </a:r>
            <a:endParaRPr lang="en-US" sz="107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действия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по течению скорости складывают, а против течения — вычитают. Ошибка в знаке сразу меняет ответ и делает решение неверным, даже если остальные шаги записаны правильно.
</a:t>
            </a:r>
            <a:endParaRPr lang="en-US" sz="10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находят в задачах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одно найденное значение помогает сразу вычислить остальные величины, поэтому такие задачи решают цепочкой.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собственная скорость и скорость течения: они служат основой для расчёта времени и расстояния.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задач по теме «Движение по реке»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задачи встречаются в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Экскурсионный катер идёт по реке мимо набережных и островов, а маршрут нужно уложить в расписание. Если течение усилится, капитан заранее пересчитывает время в пути и выбирает удобную скорость движения, чтобы пассажиры вернулись вовремя.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 на экскурсионном маршруте
</a:t>
            </a:r>
            <a:endParaRPr lang="en-US" sz="1373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 перевозит людей и машины с одного берега на другой. Диспетчер учитывает течение, чтобы выбрать безопасную траекторию и не тратить лишнее время на манёвр. В школьной задаче это проявляется как сравнение скорости по и против течения.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Паром на переправе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поиска человека на воде спасатели должны быстро добраться до нужного места и вернуться обратно. Для них важны и скорость лодки, и влияние течения, потому что ошибка в расчёте может стоить слишком много времени.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Спасательная лодка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ответа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проверить, не допущена ли ошибка в формулах, единицах измерения или логике решения.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единицы согласованы и связи между скоростями соблюдены, ответ с большой вероятностью найден верно.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проверки задач на движение по реке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решать такие задачи, нужно помнить три величины, внимательно выбирать направление движения и проверять ответ по смыслу. Тогда формулы по течению и против течения становятся понятным инструментом, а не набором правил наизусть.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решения задач на движение по реке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2026-05-24T17:04:55Z</dcterms:created>
  <dcterms:modified xsi:type="dcterms:W3CDTF">2026-05-24T17:04:55Z</dcterms:modified>
</cp:coreProperties>
</file>