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и словообразование: как устроено слово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слово по частям и учимся понимать его смысл.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слово по морфемам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помогают находить проверочные слова, отличать форму слова от нового слова и точнее видеть строение даже незнакомых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«конструктор»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«переодеть» поставить в другую форму, его значение останется тем же, но окончание может измениться. Именно поэтому важно различать часть слова, которая сообщает смысл, и часть, которая лишь показывает форму.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форма, а не смысл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знакомой основы можно собрать другое слово: добавить суффикс, приставку или оба элемента сразу. Так из одного «набора деталей» появляются разные слова, связанные по смыслу, но не совпадающие по значению.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из тех же деталей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похоже на детский конструктор: оно собирается из частей, и у каждой есть своя работа. Корень несёт главное значение, а приставка, суффикс и окончание помогают его уточнять и изменять.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на своём месте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и их роли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теме «Морфемика и словообразование»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морфема работает не сама по себе, а в составе слова и помогает понять его устройство.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смысловую нагрузку несёт корень, а остальные части уточняют значение, образуют новые слова и связывают формы.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общая часть однокоренных слов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слова по смыслу: в словах вода, водный, водичка и подводный сохраняется общий смысл, связанный с водой, даже при разных добавках к основе.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корень, полезно подбирать однокоренные слова. Если общая часть сохраняет главное значение, значит, именно она и является корнем, а не случайным совпадением звуков.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корне происходит чередование звуков: друг — друзья, рука — ручной, лес — лесник. Это не мешает родству слов, но требует внимательного разбора.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52170"/>
            <a:ext cx="4843800" cy="19802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слова: что они обозначают и как их найти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морфему, её роль и простой способ проверки на знакомом примере.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морфему, нужно смотреть не только на буквы, но и на роль части слова в его значении и форме.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морфемике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Приставка: часть слова перед корнем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часто показывает направление, приближение, удаление или повтор действия: ехать — приехать, уехать, переехать.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встречаются и у слов разных частей речи: школьный — пришкольный, делать — переделать. Поэтому важно смотреть на слово целиком, а не только на его конец.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заметно менять смысл слова, сохраняя общий корень. Благодаря приставке одно и то же действие получает разные оттенки значения и движения.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слове может быть несколько приставок, и тогда смысл становится ещё точнее. Такие слова особенно удобно разбирать по шагам, чтобы не перепутать части.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2107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Суффикс: часть слова после корня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создать новое слово из уже знакомого: дом — домик, лес — лесник. Изменяется не только звучание, но и значение слова.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новые слова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могут передавать уменьшительность, ласковость или принадлежность к лицу: беленький, бережок, учительница. Благодаря им слово звучит точнее и выразительнее.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 оттенок значения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суффикс встречается в словах разных частей речи. Это помогает заметить, как слова связаны между собой по строению и смыслу.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родственные слова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 основа слова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меняется, когда слово употребляется в разных формах: книга, книги, книгой. Оно помогает показать число, падеж, род или лицо и связывает слова в предложении.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— это часть без окончания. В ней сохраняется главное значение слова, поэтому именно основа остаётся узнаваемой при изменении формы.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слов окончания нет вовсе: кофе, пальто, метро. Такие слова не изменяются, и это важно помнить при морфемном разборе.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морфемный разбор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ни одну часть слова и проверить вывод по однокоренным словам.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и новое слово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меняется с помощью окончания: стол, стола, столу, столом. При этом смысл слова остаётся тем же, а изменяются лишь грамматические признаки, нужные для связи в речи.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образуется иначе: к основе добавляют приставку или суффикс. Так появляются столик, застолье, столовый — у каждого из них уже своё дополнительное значение и оттенок смысла.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 форму слова и новое слово, важно задать вопрос: меняется только грамматика или появляется новое лексическое значение. Этот вопрос помогает при морфемном разборе.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поставить в разные формы без изменения смысла, перед нами форма слова. Если же после добавления морфем возникает другое по значению слово, это уже словообразование.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словообразования в русском языке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языку, тема «Морфемика и словообразование».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способ может использоваться в словах разных частей речи, поэтому важно смотреть не только на форму, но и на смысловую связь.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новые слова создаются суффиксами и приставками, но в языке активно работают и сложение основ, и переход в другую часть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слова: слова одной семьи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сходство звучания ещё не доказывает родство слов. Например, гора и город не имеют общего корня, поэтому их нельзя считать однокоренными.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— не всегда родственные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объединяются общим корнем и общим значением: мороз, морозный, заморозки, морозит. Их можно представить как одну языковую семью.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 и близкий 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062855"/>
            <a:ext cx="4843800" cy="19588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морфемном разборе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морфемного разбора.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ученики чаще всего ошибаются, и как проверить ответ.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однокоренные слова и формы слова помогает избежать большинства ошибок и точнее выделить морфемы.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звуков в корне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корнях звуки меняются при образовании родственных слов: друг — друзья, водить — вожу. Это не ошибка, а особенность языка, которую нужно учитывать при разборе.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помнить корни -лаг- / -лож- и -раст- / -ращ- / -рос-. Их написание зависит от правила, а не от случайного выбора буквы.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помогает увидеть, что форма корня может быть разной, хотя смысловая связь слов сохраняется. Поэтому нельзя выделять корень только по внешнему сходству букв.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сравнивать несколько однокоренных слов и смотреть, в какой части корня происходит изменение. Так легче понять, где чередование, а где другая морфема.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морфемы помогают в орфографии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и примеров по теме морфемики в школьном курсе русского языка.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по частям особенно полезен, когда написание нельзя определить на слух и нужно опираться на состав слова.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приставка, суффикс и окончание работают вместе: каждый элемент даёт свою опору для проверки и снижает риск ошибки.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сложных слов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сложных словах соединяются две корневые части, поэтому они называют предмет или явление точнее, чем простое слово.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корня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парохода или водопровода передают сложное понятие кратко и ясно, без длинного описания.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нужно выделить обе корневые части, иначе легко принять сложное слово за обычное слово с приставкой или суффиксом.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найти обе основы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частями часто появляется о или е: именно она помогает слить основы в одно слово и делает его удобным для произношения.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гласная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связано со своим значением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морфемный разбор помогает перейти от внешней формы слова к его смыслу и способу образования.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в чтении и речи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встречается незнакомое слово, его части часто подсказывают смысл: подземный, безветрие, переписка, книжечка. По корню и приставке можно сделать разумное предположение.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и письменной речи это особенно полезно, потому что помогает выбирать точные слова, замечать оттенки смысла и лучше понимать высказывания собеседника или автора.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анализ помогает точнее понимать учебные тексты и словарные статьи. Он показывает, как одно слово связано с другими и почему его значение звучит именно так.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раскрывают устройство слова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и словообразование показывают, как устроено русское слово и как появляются новые слова. Понимание морфем помогает писать грамотнее, точнее читать и видеть внутреннюю логику языка.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2026-05-22T15:04:07Z</dcterms:created>
  <dcterms:modified xsi:type="dcterms:W3CDTF">2026-05-22T15:04:07Z</dcterms:modified>
</cp:coreProperties>
</file>