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облик Поволжья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крупный экономический район России, тянущийся вдоль Волги к Каспию.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главная ось Поволжья. Судоходный путь, гидроузлы и водохранилища дают энергию и воду. Благодаря реке здесь выросли города и порты: Волга влияет на расселение, размещение заводов и сельское хозяйство.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Волга определяет развитие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34453"/>
            <a:ext cx="432000" cy="38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 ресурсы Поволжья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меняется: в северной части он более влажный умеренно-континентальный, а к югу становится суше и засушливее. От этого зависят урожаи и требования к водоснабжению.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Зональный климат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встречаются плодородные почвы, в том числе черноземы. Но в южных районах засушливость усиливает риск эрозии, поэтому нужны меры по защите почв и экономии влаги.
</a:t>
            </a:r>
            <a:endParaRPr lang="en-US" sz="1103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Волга и водные ресурсы района обеспечивают потребности промышленности, городов и сельского хозяйства. Важность воды особенно заметна в теплое время года.
</a:t>
            </a:r>
            <a:endParaRPr lang="en-US" sz="109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 и Волга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располагает запасами нефти и природного газа. Эти ресурсы поддерживают топливную отрасль, переработку и связанное с ними производство химической продукции.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расположены Самара, Саратов, Казань, Волгоград, Астрахань, Нижний Новгород и другие центры. Река помогает перевозить грузы, поддерживает работу портов и снабжает водой города и промышленность.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действует каскад гидроузлов: он влияет на энергетику и судоходство, а также меняет режим водохранилищ. Поэтому река формирует и хозяйственную, и повседневную жизнь населения.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главная хозяйственная ось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промышленности особенно заметно в Татарстане, Самарской, Нижегородской, Саратовской и Волгоградской областях, а также в Башкортостане.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опирается на сочетание сырья, удобных транспортных связей по Волге и подготовленных кадров в крупных городах.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географии России (без привязки к конкретным числовым данным).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 Поволжья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относится к старейшим районам нефтедобычи в России. Наиболее заметны Татарстан, Башкортостан и Самарская область, где развиты добыча, переработка и нефтехимия.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комплекс влияет на другие отрасли региона: поддерживает производство химии, обеспечивает топливом транспорт и помогает промышленным предприятиям работать стабильнее.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газ дают сырье для топлива и целого ряда химических продуктов. Из них получают пластмассы, синтетические материалы и смазочные масла.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Нефтегазовый комплекс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развиты автомобилестроение, авиационная промышленность, судостроение, производство оборудования и электроники. Крупные центры отрасли — Тольятти, Самара, Нижний Новгород, Казань и Саратов.
</a:t>
            </a:r>
            <a:endParaRPr lang="en-US" sz="1013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основные производства
</a:t>
            </a:r>
            <a:endParaRPr lang="en-US" sz="1336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опирается на квалифицированные кадры и инженерные школы, поддерживаемые научными центрами. На отрасль также влияет удобная транспортная связанность городов региона.
</a:t>
            </a:r>
            <a:endParaRPr lang="en-US" sz="1107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машиностроение устойчиво в регионе
</a:t>
            </a:r>
            <a:endParaRPr lang="en-US" sz="1264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и транспортная техника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связей добычи, переработки и поставок готовой продукции по Волге и другим магистралям.
</a:t>
            </a:r>
            <a:endParaRPr lang="en-US" sz="135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сырье превращается в готовую продукцию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994" y="1647777"/>
            <a:ext cx="4098949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Зональные различия определяют набор культур и роль орошения, а также способы ведения животноводства.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климат, тем выше значение воды: в южной части орошение становится ключевым условием стабильных урожаев.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Поволжья по природным зонам
</a:t>
            </a:r>
            <a:endParaRPr lang="en-US" sz="262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140" y="3137594"/>
            <a:ext cx="324000" cy="32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0830" y="3169994"/>
            <a:ext cx="324000" cy="25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4881" y="1539483"/>
            <a:ext cx="243000" cy="324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29691" y="1571883"/>
            <a:ext cx="324000" cy="25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 и животноводство
</a:t>
            </a:r>
            <a:endParaRPr lang="en-US" sz="2700" dirty="0"/>
          </a:p>
        </p:txBody>
      </p:sp>
      <p:sp>
        <p:nvSpPr>
          <p:cNvPr id="14" name="Text 1"/>
          <p:cNvSpPr txBox="1"/>
          <p:nvPr/>
        </p:nvSpPr>
        <p:spPr>
          <a:xfrm>
            <a:off x="113614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Поволжье выращивают пшеницу, рожь, ячмень, подсолнечник, сахарную свёклу, овощи и бахчевые культуры. Набор культур меняется по природным условиям района.
</a:t>
            </a:r>
            <a:endParaRPr lang="en-US" sz="900" dirty="0"/>
          </a:p>
        </p:txBody>
      </p:sp>
      <p:sp>
        <p:nvSpPr>
          <p:cNvPr id="15" name="Text 2"/>
          <p:cNvSpPr txBox="1"/>
          <p:nvPr/>
        </p:nvSpPr>
        <p:spPr>
          <a:xfrm>
            <a:off x="1570971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Растениеводство: основные культуры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4130830" y="349212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также развиты свиноводство и овцеводство. В засушливых районах они лучше обеспечиваются ресурсами пастбищ, а там, где воды больше, возрастает роль кормов с полей.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4565662" y="314184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Свиноводство и овцеводство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2438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засушливых районах особенно важны пастбища, а в южных частях — орошение и водообеспечение полей. Это помогает поддерживать стабильность производства.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6059213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 орошение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629691" y="1894014"/>
            <a:ext cx="2373525" cy="6277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 молочное и мясное скотоводство. Для него важны корма и устойчивость кормовой базы, зависящей от местных условий и обеспеченности водой.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064522" y="1543736"/>
            <a:ext cx="1938825" cy="3154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Скотоводство: молочное и мясное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Поволжью проходят железные дороги и крупные автотрассы, которые соединяют города и промышленные площадки с сельскими районами. Транспортные узлы ускоряют доставку комплектующих и строительных материалов, а также помогают перевозить продукцию в другие части европейской России.
</a:t>
            </a:r>
            <a:endParaRPr lang="en-US" sz="835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автомагистрали: быстрые связи внутри региона
</a:t>
            </a:r>
            <a:endParaRPr lang="en-US" sz="1009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порты обеспечивают массовые перевозки нефти, нефтепродуктов, зерна, металла, стройматериалов и других грузов. Через них товары быстрее попадают к промышленникам и торговле. Вокруг портов развиваются склады, сервис для судов и рабочие места в городах.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у Волги: от нефти и зерна до металла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Судоходство по Волге связывает север и юг европейской части России. Речные маршруты работают круглый год в разной степени, но сезонность влияет на расписание и состав грузов. Именно поэтому предприятия рядом с рекой заранее планируют логистику сырья и готовых товаров.
</a:t>
            </a:r>
            <a:endParaRPr lang="en-US" sz="835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главный судоходный коридор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речные порты Поволжья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разных отраслей неодинаков: промышленность и транспорт формируют «каркас» экономики, тогда как сельское хозяйство сильнее зависит от природных условий.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плотность транспортных связей и промышленной специализации, тем устойчивее занятость и объёмы перевозок; сельское хозяйство колеблется с погодой и водоснабжением.
</a:t>
            </a:r>
            <a:endParaRPr lang="en-US" sz="134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России (качественно-количественная характеристика структуры)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региона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53653"/>
            <a:ext cx="432000" cy="3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830" y="1710453"/>
            <a:ext cx="378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образовательные центры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Казани, Самаре, Нижнем Новгороде и Саратове работают университеты, которые готовят инженеров и специалистов для промышленности и транспорта. Выпускники поддерживают связь между наукой и производством.
</a:t>
            </a:r>
            <a:endParaRPr lang="en-US" sz="984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 подготовка кадров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кадры напрямую связаны с работой отраслей: транспортного машиностроения и смежных сфер. Обучение и исследования формируют компетенции для обновления производства.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поддержка отраслей
</a:t>
            </a:r>
            <a:endParaRPr lang="en-US" sz="1375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создают условия для проектов в информационных технологиях и создании инновационных устройств. Это усиливает предпринимательскую среду и ускоряет доведение идей до практического результата.
</a:t>
            </a:r>
            <a:endParaRPr lang="en-US" sz="982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Технопарки и развитие технологий
</a:t>
            </a:r>
            <a:endParaRPr lang="en-US" sz="1313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Конструкторские бюро и исследовательские институты ведут разработки для авиации, нефтехимии и приборостроения. Они помогают внедрять новые технологии, повышать качество продукции и надёжность оборудования.
</a:t>
            </a:r>
            <a:endParaRPr lang="en-US" sz="98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институты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 центры производства и услуг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сочетает научную базу и машиностроение: здесь развиваются производства, где важны инженеры и современные разработки. Городская экономика опирается на транспортные маршруты и кооперацию предприятий региона.
</a:t>
            </a:r>
            <a:endParaRPr lang="en-US" sz="1262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Самара сильна авиацией и автомобилестроением. Для этих отраслей особенно важны технологические цепочки, опыт специалистов и доступ к перевозкам по Волге и автомобильным дорогам, которые обеспечивают бесперебойные поставки.
</a:t>
            </a:r>
            <a:endParaRPr lang="en-US" sz="1229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Новгород известен судостроением и приборостроением. Такое производство требует точной техники и надёжной логистики, поэтому роль речного транспорта и железнодорожных направлений здесь особенно заметна.
</a:t>
            </a:r>
            <a:endParaRPr lang="en-US" sz="1311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Волгоград развивает химию и металлургию, а Астрахань — портовое хозяйство и рыболовство. Связь с Волгой становится определяющей: она обеспечивает сырьё, вывоз продукции и условия для промыслов и сервисов.
</a:t>
            </a:r>
            <a:endParaRPr lang="en-US" sz="1292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уязвимых территорий характерны одновременно высокая промышленная нагрузка и сложная водная ситуация: это усиливает и экологические, и экономические риски.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рисков показывает приоритетность экологических мер и модернизации: без снижения нагрузки и улучшения водообеспечения темпы развития будут неустойчивыми.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курсу географии России (перечень и приоритетность проблем)
</a:t>
            </a:r>
            <a:endParaRPr lang="en-US" sz="83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хозяйственного развития Поволжья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сточные воды ухудшают качество воды в Волге, а плотины меняют течение и режим водохранилищ. Из-за этого меняются условия жизни водных организмов и состояние берегов.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сохранить природную среду, нужны очистные сооружения, экономия воды и восстановление рыбных ресурсов. Защита почв от эрозии также снижает попадание загрязнений в реки, поддерживая здоровье населения и хозяйство.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освоения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мер, направленных на снижение экологического и социально-экономического риска
</a:t>
            </a:r>
            <a:endParaRPr lang="en-US" sz="1306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устойчивого развития Поволжья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Волги делает речной путь важным транспортным «мостом»: грузы из промышленных центров и сельских районов быстрее доходят до внутренних потребителей и портов.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3530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протяжённость Волги усиливает её роль транспортной магистрали и связывает многие города региона с рынками внутри страны.
</a:t>
            </a:r>
            <a:endParaRPr lang="en-US" sz="1136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Энциклопедические справочные материалы (длина Волги — около 3530 км)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103" y="1647776"/>
            <a:ext cx="4132731" cy="232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России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Отрасли Поволжья связаны между собой: сырьё, производство, кадры и транспорт работают как единая система.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закономерность — взаимозависимость: добыча и переработка поддерживают химию, машиностроение и поставки оборудования; транспорт связывает все звенья экономики.
</a:t>
            </a:r>
            <a:endParaRPr lang="en-US" sz="1274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отрасли и их опоры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Хозяйственный облик Поволжья: сила связей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Поволжье — многоотраслевой экономический район, где Волга объединяет промышленность, сельское хозяйство и транспорт. Обновление предприятий, охрана природы, эффективное использование вод и развитие магистралей укрепляют устойчивость региона.
</a:t>
            </a:r>
            <a:endParaRPr lang="en-US" sz="130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2026-05-11T22:34:00Z</dcterms:created>
  <dcterms:modified xsi:type="dcterms:W3CDTF">2026-05-11T22:34:00Z</dcterms:modified>
</cp:coreProperties>
</file>