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 вертикальные углы: два базовых свойства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углов, которые упрощают решение задач.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продолжает уже известные понятия и помогает быстро работать с чертежами, пересечениями прямых и измерениями углов без лишних вычислений.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эти углы в 8 классе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244" y="0"/>
            <a:ext cx="1756412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Повторение: что такое угол и как его измеряют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496599" y="801825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угла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образуют два луча с общим началом. Эта точка называется вершиной, а сами лучи служат сторонами угла и задают его величину и направление на чертеже.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2496599" y="2374050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геометрии углы измеряют в градусах. По градусной мере можно сравнивать углы, находить их величину и точно записывать результаты измерений и вычислений.
</a:t>
            </a:r>
            <a:endParaRPr lang="en-US" sz="953" dirty="0"/>
          </a:p>
        </p:txBody>
      </p:sp>
      <p:sp>
        <p:nvSpPr>
          <p:cNvPr id="13" name="Text 4"/>
          <p:cNvSpPr txBox="1"/>
          <p:nvPr/>
        </p:nvSpPr>
        <p:spPr>
          <a:xfrm>
            <a:off x="4806546" y="801825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 меньше прямого, то есть меньше 90°. Прямой угол равен 90°, а тупой больше 90°, но остается меньше 180°, поэтому не образует развернутую линию.
</a:t>
            </a:r>
            <a:endParaRPr lang="en-US" sz="1021" dirty="0"/>
          </a:p>
        </p:txBody>
      </p:sp>
      <p:sp>
        <p:nvSpPr>
          <p:cNvPr id="14" name="Text 5"/>
          <p:cNvSpPr txBox="1"/>
          <p:nvPr/>
        </p:nvSpPr>
        <p:spPr>
          <a:xfrm>
            <a:off x="4806546" y="2374050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Развернутый угол равен 180° и соответствует прямой линии. Именно с ним связано свойство смежных углов: их сумма всегда составляет ровно половину полного оборота.
</a:t>
            </a:r>
            <a:endParaRPr lang="en-US" sz="953" dirty="0"/>
          </a:p>
        </p:txBody>
      </p:sp>
      <p:sp>
        <p:nvSpPr>
          <p:cNvPr id="15" name="Text 6"/>
          <p:cNvSpPr txBox="1"/>
          <p:nvPr/>
        </p:nvSpPr>
        <p:spPr>
          <a:xfrm>
            <a:off x="7116500" y="801825"/>
            <a:ext cx="1757100" cy="26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уверенного понимания этих понятий сложно работать с пересекающимися прямыми. Поэтому повторение помогает быстрее распознавать нужные углы и не ошибаться в дальнейших построениях.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углы: расположение на одной прямой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вершина
</a:t>
            </a:r>
            <a:pPr algn="l" indent="0" marL="0">
              <a:lnSpc>
                <a:spcPct val="150000"/>
              </a:lnSpc>
              <a:buNone/>
            </a:pPr>
            <a:r>
              <a:rPr lang="en-US" sz="107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всегда имеют одну общую вершину, из которой выходят их стороны. Именно эта точка объединяет оба угла и позволяет рассматривать их как связанную пару.
</a:t>
            </a:r>
            <a:endParaRPr lang="en-US" sz="1079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представление
</a:t>
            </a:r>
            <a:pPr algn="l" indent="0" marL="0">
              <a:lnSpc>
                <a:spcPct val="150000"/>
              </a:lnSpc>
              <a:buNone/>
            </a:pPr>
            <a:r>
              <a:rPr lang="en-US" sz="127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смежные углы обычно изображают как два соседних угла по разные стороны общей стороны. Такой чертеж помогает сразу увидеть их расположение и проверить условие смежности.
</a:t>
            </a:r>
            <a:endParaRPr lang="en-US" sz="1273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сторона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двух смежных углов есть одна общая сторона. Она делит пространство вокруг вершины на две части, которые лежат рядом и образуют соседние углы на чертеже.
</a:t>
            </a:r>
            <a:endParaRPr lang="en-US" sz="1101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линия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другие стороны смежных углов являются продолжениями одна другой и лежат на одной прямой. Поэтому вместе они образуют развернутый угол и дают сумму 180°.
</a:t>
            </a:r>
            <a:endParaRPr lang="en-US" sz="11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смежных углов: сумма двух углов равна 180°.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смежных углов и их сумма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парах один угол можно найти по другому, если известна их общая сумма.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остается горизонтальной: для смежных углов сумма неизменна, а значения каждого из них меняются взаимно.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смежных углов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обязательных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углы считались смежными, у них должны быть общая вершина и общая сторона. Без этих двух признаков речь идет уже о другом расположении углов.
</a:t>
            </a:r>
            <a:endParaRPr lang="en-US" sz="916" dirty="0"/>
          </a:p>
        </p:txBody>
      </p:sp>
      <p:sp>
        <p:nvSpPr>
          <p:cNvPr id="12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Необщие стороны смежных углов обязаны лежать на одной прямой. Если они не образуют прямую линию, даже сумма 180° не делает углы смежными.
</a:t>
            </a:r>
            <a:endParaRPr lang="en-US" sz="976" dirty="0"/>
          </a:p>
        </p:txBody>
      </p:sp>
      <p:sp>
        <p:nvSpPr>
          <p:cNvPr id="13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чертежу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задач сначала находят вершину, затем общую сторону и только потом делают вывод. Такой порядок помогает не перепутать смежные углы с просто соседними фигурами.
</a:t>
            </a:r>
            <a:endParaRPr lang="en-US" sz="916" dirty="0"/>
          </a:p>
        </p:txBody>
      </p:sp>
      <p:sp>
        <p:nvSpPr>
          <p:cNvPr id="14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градусов не 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сумма сама по себе не доказывает смежность. Нужно смотреть на рисунок: важны и градусная мера, и взаимное расположение углов относительно вершины и стороны.
</a:t>
            </a:r>
            <a:endParaRPr lang="en-US" sz="8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основное число для смежных углов: сумма пары всегда равна половине полного оборота, поэтому ответ находят быстро и без лишних измерений.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вычесть известный угол, чтобы получить неизвестный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смежных углов из школьного курса геометрии.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со смежными углами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 свойстве суммы смежных углов и проверке результата.
</a:t>
            </a:r>
            <a:endParaRPr lang="en-US" sz="136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при пересечении прямых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возникают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появляются там, где пересекаются две прямые. В точке пересечения образуются четыре угла, и противоположные из них составляют вертикальную пару.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рисунке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хорошо заметны две пересекающиеся прямые и четыре угла вокруг вершины. Пары противоположных углов обычно выделяют одинаковой величиной или одинаковой пометкой.
</a:t>
            </a:r>
            <a:endParaRPr lang="en-US" sz="1035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на чертеже
</a:t>
            </a:r>
            <a:pPr algn="l" indent="0" marL="0">
              <a:lnSpc>
                <a:spcPct val="15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углы лежат напротив друг друга и не имеют общей стороны. Это главное отличие от смежных углов, которые расположены рядом и делят одну сторону.
</a:t>
            </a:r>
            <a:endParaRPr lang="en-US" sz="960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всегда равны. Это удобно использовать в задачах: достаточно найти один угол, чтобы сразу определить противоположный без дополнительного измерения.
</a:t>
            </a:r>
            <a:endParaRPr lang="en-US" sz="8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вертикальных углов из школьного курса геометрии.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вертикальных углов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парах противоположные углы одинаковы, хотя их величина может быть любой.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устойчивое правило: при пересечении прямых вертикальные углы равны независимо от их численного значения.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вертикальные углы равны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углы
</a:t>
            </a:r>
            <a:pPr algn="l" indent="0" marL="0">
              <a:lnSpc>
                <a:spcPct val="150000"/>
              </a:lnSpc>
              <a:buNone/>
            </a:pPr>
            <a:r>
              <a:rPr lang="en-US" sz="122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прямых каждый вертикальный угол образует со своим соседом смежную пару. Их сумма всегда равна 180°, поэтому для рассуждений достаточно опираться на это свойство.
</a:t>
            </a:r>
            <a:endParaRPr lang="en-US" sz="1220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вершина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вертикальных углов одна и та же вершина, но стороны у них не совпадают. Они расположены напротив друг друга, что помогает увидеть связь между ними на чертеже.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из 180°
</a:t>
            </a:r>
            <a:pPr algn="l" indent="0" marL="0">
              <a:lnSpc>
                <a:spcPct val="150000"/>
              </a:lnSpc>
              <a:buNone/>
            </a:pPr>
            <a:r>
              <a:rPr lang="en-US" sz="125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угла соседствуют с равными смежными углами, то из одинаковых значений 180° вычитают одинаковые величины. Остаются равные результаты, значит и вертикальные углы равны.
</a:t>
            </a:r>
            <a:endParaRPr lang="en-US" sz="1256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для задач
</a:t>
            </a:r>
            <a:pPr algn="l" indent="0" marL="0">
              <a:lnSpc>
                <a:spcPct val="150000"/>
              </a:lnSpc>
              <a:buNone/>
            </a:pPr>
            <a:r>
              <a:rPr lang="en-US" sz="125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удобно использовать без измерений: достаточно знать один угол при пересечении прямых, чтобы сразу найти противоположный ему. Так решение становится быстрее и надежнее.
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не путать два вида углов и выбирать верное свойство для решения задач.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определяются расположением и суммой, а вертикальные — положением напротив и равенством. Число градусов само по себе не заменяет проверку чертежа.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свойства углов при пересечении прямых.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смежных и вертикальных углов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соседние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соседний на рисунке угол является смежным. Нужно проверить не только близость, но и то, образуют ли внешние стороны одну прямую линию.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Ищут общую сторону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вертикальных углов общей стороны нет, поэтому искать ее бессмысленно. Они лежат напротив друг друга и возникают именно в точке пересечения двух прямых.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равные углы одинаковыми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углов еще не означает, что они вертикальные. Два угла могут совпадать по величине, но находиться в другом положении и не иметь нужной связи.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смотрят на чертеж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ответ пытаются найти только по числу градусов. Но для этих тем важно расположение сторон и вершины, иначе легко выбрать неверный тип углов.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углов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значений по свойствам смежных и вертикальных углов.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примерах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одинаковая сумма или равенство значений не всегда означает один и тот же тип углов: решающим остается их расположение на чертеже.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68° и 112° подтверждают свойство смежных углов, 47° и 47° — вертикальных, а 90° и 90° показывают, что одинаковые значения нужно проверять по рисунку.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углы в жизни и на чертежах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перекрестки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перекрестках улиц хорошо видно пересечение прямых: одна дорога играет роль одной прямой, другая — второй. Здесь легко заметить смежные и вертикальные пары углов.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узоры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декоративных узорах линии нередко пересекаются и образуют повторяющиеся фигуры. Такие изображения полезны для тренировки: на них можно быстро находить нужные пары углов.
</a:t>
            </a:r>
            <a:endParaRPr lang="en-US" sz="1035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и схемы
</a:t>
            </a:r>
            <a:pPr algn="l" indent="0" marL="0">
              <a:lnSpc>
                <a:spcPct val="15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чертежах помещений, схемах и картах линии часто пересекаются под разными углами. Это удобные примеры для поиска вершины, общей стороны и противоположных углов.
</a:t>
            </a:r>
            <a:endParaRPr lang="en-US" sz="867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рисунки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отрезков, диагоналей и многоугольников пересечения линий помогают находить неизвестные углы. Свойства смежных и вертикальных углов сокращают число измерений.
</a:t>
            </a:r>
            <a:endParaRPr lang="en-US" sz="8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распознавать тип углов на чертеже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основана на расположении сторон и вершины углов.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школьными измерениями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транспортиром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угол часто сначала измеряют транспортиром, а потом проверяют вычислением. Это помогает убедиться, что чертеж прочитан верно и ошибка не допущена при считывании градусов.
</a:t>
            </a:r>
            <a:endParaRPr lang="en-US" sz="938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при пересечении прямых равен 36°, то смежный с ним должен быть 144°. Такая проверка сразу показывает, соответствует ли рисунок свойству суммы 180°.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угол при пересечении прямых сохраняет ту же величину. Поэтому рядом с углом 36° вертикальный тоже равен 36°, а рядом с 125° — 125°.
</a:t>
            </a:r>
            <a:endParaRPr lang="en-US" sz="1080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измерения и расчета особенно полезно в чертежах. Если числа не совпадают с правилами смежных и вертикальных углов, значит, нужно еще раз внимательно посмотреть на построение.
</a:t>
            </a:r>
            <a:endParaRPr lang="en-US" sz="97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78736"/>
            <a:ext cx="4063200" cy="2073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одни и те же правила работают с разными числами и помогают быстро проверять ответ.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смежных углов важна сумма 180°, а для вертикальных — равенство значений. В обоих случаях чертеж подсказывает, какое правило применять.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смежных и вертикальных углов при пересечении прямых.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значения углов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11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180°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углы смежные, их можно проверить по сумме. Зная один угол, второй находят вычитанием из 180°, не измеряя весь чертеж заново.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напротив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всегда расположены друг напротив друга. Это удобный признак: если нет общей стороны, но есть пересечение прямых, стоит проверить именно эту пару.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величин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вертикальных углов величины совпадают, поэтому один из них сразу дает значение другого. Такое правило особенно полезно в коротких задачах на вычисление.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помогают решать задачи быстрее и аккуратнее. Вместо полного измерения всех углов достаточно распознать тип связи на рисунке и применить нужное правило.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для решения задач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 вертикальные углы дают два надежных инструмента для геометрии: сумма 180° и равенство противоположных углов. Они ускоряют решение задач, делают чертежи понятнее и помогают уверенно проверять ответы.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две опоры для работы с углами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2026-05-29T03:21:49Z</dcterms:created>
  <dcterms:modified xsi:type="dcterms:W3CDTF">2026-05-29T03:21:49Z</dcterms:modified>
</cp:coreProperties>
</file>