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(катан корори): народная игра и живое слово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в которой язык звучит, а руки учатся ловкости.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которую передают из уст в уста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живёт в детских играх, семейных разговорах и школьных занятиях. Её правила запоминают на слух, а слова и команды помогают родному языку оставаться живым не только в книге, но и в действии.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игры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«Адалгыш» связано с народной речью и памятью о старинных детских забавах. Оно звучит просто, но хранит следы живой традиции.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«катан корори» встречается как местное обозначение той же игры или одного из её вариантов. Такие различия обычны для устного творчества.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народных игр часто бывает несколько названий, потому что они живут в разных семьях и селениях. Так игра сохраняет свой характер, даже если слова немного меняются.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игра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предметы — большая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Адалгыша не нужны дорогие вещи. Подойдут камешки, косточки, палочки или маленький самодельный предмет. Именно из таких обычных мелочей и рождается увлекательная игра, которую легко начать дома, во дворе или в классе.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Движения, которые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заметна по внимательным движениям рук, тихому счёту и коротким повторяющимся действиям. Здесь нет лишней суеты: каждый жест имеет значение, а аккуратность становится важнее скорости. Иногда даже самый маленький промах вызывает улыбку у всех вокруг.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Адалгыша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игре — выполнить действие точно и без ошибки. Поэтому здесь особенно нужны внимательность и спокойствие, а не сила или громкие споры.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 должен терпеливо ждать своей очереди и помнить порядок ходов. Это помогает не путаться и сохранять уверенность даже тогда, когда рядом все наблюдают.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зависит от аккуратности, быстрого соображения и умения не торопиться. В Адалгыше выигрывает тот, кто умеет действовать спокойно и точно.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48025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62973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0714" y="3438313"/>
            <a:ext cx="20115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игра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пальцы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движения учат кисти работать точнее. Ребёнок быстрее управляет пальцами и лучше чувствует предмет в руке, а это полезно и в игре, и на уроке.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следить за предметом и за руками других игроков. Такая тренировка помогает не отвлекаться и замечать даже небольшие изменения в ходе игры.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запоминать правила и очередность действий. Когда ребёнок держит в голове последовательность ходов, ему легче действовать без лишних подсказок.
</a:t>
            </a:r>
            <a:endParaRPr lang="en-US" sz="736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учит внимательно слушать короткие слова и команды. Это помогает лучше понимать речь, отвечать по очереди и не перебивать товарищей.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дети считают ходы и удачные попытки. Так числа становятся не просто строкой в тетради, а частью живого и понятного действия.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играют вместе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Адалгыш каждый получает свой ход по очереди, поэтому всем хватает места и внимания. Дети учатся спокойно ждать, следить за движением рук и не мешать друг другу.
</a:t>
            </a:r>
            <a:endParaRPr lang="en-US" sz="96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игра хорошо подходит для перемены, кружка или семейного вечера. Она быстро собирает ребят вместе, а ещё делает обычный день чуть веселее и живее.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один игровой круг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народной игре помогает сохранить порядок и честный счёт.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честной игры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Адалгыше важно соблюдать очередь и не пытаться ходить вместо другого игрока. Тогда у каждого есть равный шанс показать свою ловкость и внимательность.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предметы или спорить без причины. Честная игра становится интереснее, когда все знают правила и уважают общий порядок.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здесь не беда, а часть обучения. Если что-то не получилось, дети пробуют снова, без ссоры и обиды, как настоящая дружная команда.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игры с жизнью народа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 брали то, что было под рукой: дерево, камень, кость, шерсть или верёвку. Из простых вещей дети умели сделать забаву, которая не требовала специальных покупок. Игра поэтому была понятна в любой семье.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простота показывает, как тесно народная игра связана с повседневной жизнью. Она рождалась рядом с домом, во дворе и в природе, а потом становилась любимым занятием детей в любое время года.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как часть устной традиции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показ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не читали правила из книги: они просто показывали игру руками и словами. Дети внимательно смотрели, слушали короткие команды и старались повторить движение точно.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повторение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начинал играть, он проговаривал действия и запоминал порядок. Ритм речи помогал не сбиться, а повторение делало игру понятной и лёгкой для запоминания.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живая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игра переходила от одного поколения к другому. Родной язык звучал в движении, считалке и короткой подсказке, оставаясь частью повседневной детской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игра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учит ждать своей очереди и не торопиться. Если двигаться слишком быстро, легко ошибиться, поэтому ребёнок учится внимательно следить за каждым шагом.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думать перед действием. Нужно помнить правило, представить следующий ход и только потом делать движение, а не хвататься за предметы наугад.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попыток приходит уверенность. Дети радуются точному движению, потому что понимают: успех зависит не от силы, а от терпения и аккуратности.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игра нравится детям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ход — маленькое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Адалгыше интересно смотреть не только на победу, но и на сам момент перед ходом. Ребёнок замирает, потом делает движение, а остальные следят, будто это маленькое соревнование с сюрпризом.
</a:t>
            </a:r>
            <a:endParaRPr lang="en-US" sz="1038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игра, которая оживляет двор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 не нужны сложные вещи и долгие приготовления. Достаточно нескольких предметов, друзей рядом и желания попробовать ещё раз. Поэтому игра легко начинается дома, во дворе или на перемене.
</a:t>
            </a:r>
            <a:endParaRPr lang="en-US" sz="1033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местные варианты игры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семьях игра называется Адалгыш, в других звучит как катан корори. Разные названия естественны: народная традиция живёт в речи людей и меняется вместе с 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немного отличается порядок ходов, а где-то — короткие слова, которые произносят во время игры. Но смысл остаётся тем же: нужно быть внимательным и действовать по правилу.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дети быстро узнают знакомую игру по движениям и ожиданию хода. Именно это объединяет её варианты и делает традицию живой.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селении могут играть с камешками, в другом — с палочками или косточками. Такие изменения показывают, что игра приспосабливается к тому, что есть под рукой.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традиция переходит от старших к младшим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игра сохраняется в семье, во дворе и в школе через показ, повторение и новые маленькие изменения.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на уроке и в семье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родного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не только двигаться, но и слышать слова на родном языке. Ученики называют действия, повторяют короткие фразы и лучше запоминают их через игру.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Адалгыш легко превращается в спокойное семейное занятие. Он не требует подготовки и подходит для игры с братьями, сёстрами, родителями и бабушками.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кружок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дети учатся слушать друг друга и соблюдать очередь. Это удобно для класса, потому что игра короткая, понятная и не требует много места.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движение и повторение ребёнок лучше запоминает правила. Одновременно он узнаёт, что язык и традиция живут не только в учебнике, но и в живой игре.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народные игры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дети знают Адалгыш, они лучше понимают, как жили и отдыхали их предки. Игра хранит в себе родные слова, привычные движения и добрую атмосферу совместного досуга.
</a:t>
            </a:r>
            <a:endParaRPr lang="en-US" sz="955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такая игра исчезает, теряется маленькая часть культурной памяти. Сохранить её значит оставить детям живую связь с языком, семьёй и народной традицией.
</a:t>
            </a:r>
            <a:endParaRPr lang="en-US" sz="99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сегодня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дети могут играть в Адалгыш на уроке или на перемене. Игра помогает размяться, сосредоточиться и услышать звучание родных слов в действии.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школе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игра легко собирает вместе детей и взрослых. Она не требует техники или сложной подготовки, зато дарит общение, смех и внимание друг к другу.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семье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напоминает, что интересная игра может быть простой. Она остаётся частью детской культуры и помогает чувствовать связь с традициями своего народа.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культуре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Адалгыша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узнаётся по простым материалам: камешкам, палочкам, косточкам или другим маленьким предметам. Всё нужное легко найти дома, во дворе или в природе.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— в коротких правилах и точных движениях. Здесь важно не спешить, помнить очередь и внимательно следить за руками, чтобы не ошибиться.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соединяет язык, память и дружбу. В игре звучат слова, развивается внимание и появляется радость от совместного действия, понятного каждому ребёнку.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Адалгыш важно помнить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— это не просто игра, а живое напоминание о родном языке и традициях. Она учит вниманию, честности и дружбе, а ещё делает культуру ближе и понятнее детям.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2026-05-21T12:10:00Z</dcterms:created>
  <dcterms:modified xsi:type="dcterms:W3CDTF">2026-05-21T12:10:00Z</dcterms:modified>
</cp:coreProperties>
</file>