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 биологическая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организм — единая система, сохраняющая устойчивость и приспосабливающаяся к изменениям среды.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клетки работали нормально, организму нужно удерживать температуру, pH, уровень глюкозы и воды в узких пределах. Именно поэтому гомеостаз и механизмы регуляции лежат в основе здоровья и адаптации к нагрузкам, холоду, жаре и стрессу.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основа устойчивой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 организма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минимальная живая система, способная обмениваться веществами, получать сигналы и выполнять специализированные функции, лежащие в основе строения и работы всего организма.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объединяют сходные клетки, связанные общим происхождением и задачей. Благодаря этому они формируют прочную основу для работы мышц, эпителия, нервной и соединительной ткани.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объединяют разные структуры в единый механизм. Они обеспечивают поступление кислорода и питательных веществ, удаление продуктов обмена, защиту, размножение и координацию.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сохраняет целостность потому, что работа его частей подчинена общей задаче — поддержанию жизни, постоянства внутренней среды и способности к развитию и адаптации.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состоят из нескольких тканей, которые действуют согласованно. Такое сочетание обеспечивает выполнение конкретной функции: дыхания, пищеварения, движения, выделения или восприятия сигналов.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её образует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Внутреннюю среду организма составляют кровь, лимфа и тканевая жидкость. Они создают условия, при которых клетки получают всё необходимое для жизнедеятельности.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 клетками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внутреннюю среду к клеткам поступают кислород, вода, ионы и питательные вещества, а обратно удаляются углекислый газ и продукты обмена веществ.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капилляров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обеспечивают тесный контакт крови с тканями. Именно здесь происходит основной обмен между кровеносной системой, тканевой жидкостью и клетками.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лимфы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возвращает часть тканевой жидкости в кровь, помогает поддерживать объём внутренней среды и участвует в защите организма от чужеродных частиц.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организма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7178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внутренней среды поддерживаются в узких пределах, потому что от них зависит работа ферментов, клеточных мембран и 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pH, глюкоза и давление относятся к наиболее контролируемым параметрам, потому что даже небольшие отклонения быстро нарушают функции клеток.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физиологические нормы человека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гомеостаза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регуляции при отклонении показателя от нормы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отрицательной обратной связи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кислотность крови требуют особенно точной настройки, потому что именно они быстрее всего влияют на ферментативные реакции и состояние клеток.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контроля приходится на температуру и pH; остальные параметры также критичны, но допускают чуть более широкие колебания.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физиологических приоритетов гомеостаза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параметры организм поддерживает особенно строго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функций организма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нужна там, где требуется немедленная реакция. Импульсы передаются по нервным волокнам очень быстро, поэтому организм успевает защититься от опасности или изменить работу органов почти сразу.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70674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нервного ответа служит рефлекторная дуга. Она связывает рецептор, чувствительный нейрон, центр в центральной нервной системе, двигательный нейрон и рабочий орган в единую цепь.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82575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сигналы адресованы конкретным клеткам и органам, поэтому реакция получается точной. Это особенно важно для движений, регуляции сердечного ритма и защитных рефлексов.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94474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нервной регуляции обычно недолгий, но именно это позволяет гибко менять реакцию в зависимости от ситуации. После выполнения задачи сигнал быстро прекращается.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06373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поведением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не только управляет внутренними процессами, но и обеспечивает поведение, координацию движений и восприятие внешних раздражителей, делая организм активным участником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и роль гормонов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гормоны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 — это биологически активные вещества, которые выделяются железами внутренней секреции и разносятся кровью к органам-мишеням, изменяя их работу.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развивается медленнее нервной, но её эффект сохраняется дольше. Поэтому она удобна для длительной настройки обмена веществ и роста.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гормонов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участвуют в регуляции роста, созревания организма, обмена веществ и адаптации к стрессу. Они помогают согласовывать работу многих органов одновременно.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гормонам организм может поддерживать долгосрочное равновесие и перестраивать работу систем в соответствии с возрастом, нагрузкой, питанием и внешними условиями.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важнейшим эндокринным железам относятся гипофиз, щитовидная железа, надпочечники, поджелудочная железа и половые железы. Каждая из них выделяет собственные гормоны.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гипоталамуса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связывает нервную и эндокринную регуляцию. Он получает информацию о состоянии организма и переводит её в команды для гормональной системы.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гипофизом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гипофиз гипоталамус влияет на работу многих эндокринных желез, включая щитовидную железу, надпочечники и половые железы, координируя их активность.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регуляции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гипоталамус — гипофиз — периферические железы обеспечивает последовательную передачу управляющих сигналов, благодаря чему организм реагирует не хаотично, а согласованно.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гормонов в крови влияет на активность центральных звеньев регуляции. Если гормонов становится достаточно, выработка сигнала снижается, что предотвращает избыточную реакцию.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Гипоталамо-гипофизарная система как центр координации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862" y="2728778"/>
            <a:ext cx="608027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два механизма управления функциями организма и почему они действуют совместно.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нужна для быстрых точных ответов, а гуморальная — для более продолжительного и общего воздействия; вместе они обеспечивают гибкое управление организмом.
</a:t>
            </a:r>
            <a:endParaRPr lang="en-US" sz="1306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физиологии человека и школьному курсу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нервной и гуморальной регуляции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удерживается гипоталамусом вблизи 36,6–37,0 °C, что создаёт оптимальные условия для работы ферментов и обмена веществ.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повышении температуры усиливаются потоотделение и расширение кожных сосудов. Это увеличивает отдачу тепла и помогает вернуть показатель к норме.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понижении температуры сосуды кожи сужаются, теплоотдача уменьшается, а мышечная дрожь способствует дополнительному образованию тепла.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уровня глюкозы в крови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пищи повышает концентрацию глюкозы в крови. В ответ поджелудочная железа выделяет инсулин, который помогает клеткам быстрее поглощать глюкозу и использовать её как источник энергии.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избытка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инсулина часть глюкозы откладывается в виде гликогена в печени и мышцах. Такой запас позволяет организму поддерживать энергетический баланс между приёмами пищи.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длительном перерыве в питании усиливается выделение глюкагона. Он запускает распад гликогена и повышает содержание глюкозы в крови, предотвращая дефицит энергии.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нервной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уровень глюкозы особенно важен для мозга, который чувствителен к её снижению. Поэтому регуляция сахара крови имеет решающее значение для работоспособности и самочувствия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иллюстрирует, что ответная реакция запускается не сразу: сначала отклонение усиливается, затем включаются механизмы восстановления.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исходному уровню после отклонения подтверждает работу отрицательной обратной связи и ограничивает чрезмерные колебания внутренней среды.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отрицательной обратной связи по материалам школьного курса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показателя при отклонении от нормы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1477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как форма адаптационной реакции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 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стрессе учащаются пульс и дыхание, чтобы быстрее доставлять кислород к тканям. Это помогает организму подготовиться к действию и поддержать работоспособность в напряжённой ситуации.
</a:t>
            </a:r>
            <a:endParaRPr lang="en-US" sz="1679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и кортизол повышают доступность глюкозы в крови. Благодаря этому мышцы и мозг получают больше энергии для быстрой реакции, а организм легче переносит кратковременную нагрузку.
</a:t>
            </a:r>
            <a:endParaRPr lang="en-US" sz="1577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Адаптационный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стресс не вреден сам по себе: он помогает сосредоточиться, ускоряет реакции и повышает готовность к изменению условий. В этом проявляется приспособительная роль регуляции.
</a:t>
            </a:r>
            <a:endParaRPr lang="en-US" sz="1656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длительного стресса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напряжение сохраняется долго, нарушаются сон, пищеварение, иммунная защита и обмен веществ. Тогда адаптационная реакция превращается в фактор риска для здоровья.
</a:t>
            </a:r>
            <a:endParaRPr lang="en-US" sz="15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передачу и обработку сигнала в нервной системе организма.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в рефлекторной дуге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Мышцы: движение и тепло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отвечают не только за движения и изменение позы, но и за дрожательную термогенезу при охлаждении. Их сокращения быстро включаются по команде нервной системы и помогают организму сохранить температуру тела в неблагоприятных условиях.
</a:t>
            </a:r>
            <a:endParaRPr lang="en-US" sz="963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Железы: защитный секрет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Слёзные, потовые и другие железы реагируют на сигналы нервной и гуморальной систем выделением секрета. Слёзы защищают поверхность глаза, а пот помогает охлаждению и поддерживает водно-солевое равновесие.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Сосуды: контроль кровотока
</a:t>
            </a:r>
            <a:pPr algn="l" indent="0" marL="0">
              <a:lnSpc>
                <a:spcPct val="100000"/>
              </a:lnSpc>
              <a:buNone/>
            </a:pPr>
            <a:r>
              <a:rPr lang="en-US" sz="3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 способны сужаться и расширяться, перераспределяя кровоток между органами. Благодаря этому организм регулирует теплоотдачу, снабжение тканей кислородом и веществами, а также поддерживает устойчивость внутренней среды.
</a:t>
            </a:r>
            <a:endParaRPr lang="en-US" sz="979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Органы-эффекторы и их роль в ответной реакции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86427"/>
            <a:ext cx="3848986" cy="1975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нарушения внутренней среды, их причины и основные последствия для 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кратковременный выход параметров за пределы нормы нарушает работу ферментов, кровообращение и обмен веществ, поэтому гомеостаз имеет жизненно важное значение.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школьного курса биологии и физиологии человека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гомеостаза и их 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саморегуляции для здоровья человека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при нагрузке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помогает сохранять работоспособность во время физической активности, когда возрастает потребность тканей в кислороде, энергии и воде. Без саморегуляции организм быстро терял бы устойчивость.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перегрева и 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регуляции температуры позволяют адаптироваться к жаре и охлаждению без резких нарушений обмена веществ. Это особенно важно при перемене погоды и во время пребывания на улице.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перегрузки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саморегуляция снижает риск перенапряжения сердца, лёгких и нервной системы. Сочетание сна, движения и полноценного питания помогает этим механизмам работать надёжно.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повседневных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питьё, регулярное питание и постепенное увеличение нагрузок поддерживают внутреннее равновесие. Эти простые действия укрепляют адаптационные возможности организма и уменьшают вероятность сбоев.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дефициту пищи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перерывах в питании и изменении режима жизни организм перераспределяет ресурсы и поддерживает уровень глюкозы. Такой запас прочности защищает мозг и другие чувствительные ткани.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 — основа жизни и 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органов, нервной и гуморальной регуляции поддерживает устойчивость внутренней среды и помогает организму приспосабливаться к меняющимся условиям без потери жизнеспособности.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2026-05-29T14:09:30Z</dcterms:created>
  <dcterms:modified xsi:type="dcterms:W3CDTF">2026-05-29T14:09:30Z</dcterms:modified>
</cp:coreProperties>
</file>