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как начало литературного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раскрывают рождение будущего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ранние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помогают увидеть, как формируются авторский голос, темы и художественный стиль. Они связывают биографию с творческой эволюцией и показывают, что литературное мастерство рождается через поиск, пробу и постепенное самоопределение.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ранних литературных опытов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часто заметно опираются на любимых авторов: в них повторяются знакомые ритмы, темы, интонации и образные решения, усвоенные в процессе 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опытов характерны прямое выражение чувств, простая сюжетная организация и стремление к яркому эффекту; язык нередко строится на повторах и устойчивых поэтических формулах.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ученических текстах уже проявляются личные интересы автора: одиночество, мечта, природа, дружба, справедливость и поиск смысла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стол и первая тетрадь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все начинается дома, когда рядом оказываются тетрадь, книги и несколько свободных минут для записи впечатлений. Именно в такой обстановке появляются черновики стихов, короткие заметки и первые попытки описать увиденное собственными словами.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где текст впервые звучит вслух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кружок или творческое объединение дает подростку редкую возможность услышать свой текст со стороны. Обсуждение, чтение вслух и первые замечания сверстников превращают личную запись в настоящий литературный опыт.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первых откликов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юный автор пробует себя в сочинениях, стенгазетах и творческих заданиях. Учитель может заметить не только ошибки, но и удачную интонацию, а это помогает сохранить интерес к слову и продолжить работу над текстом.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первые тексты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 материалам школьного курса литературы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раннего литературного вдохновения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обычно соединяется с уже прочитанными образцами и усиливает первый замысел.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дают форму, а жизненные впечатления — содержание; вместе они запускают раннее письмо.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1" y="3512438"/>
            <a:ext cx="266625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подражания в становлении юного автора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образец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автор сначала учится у сильных текстов: перенимает ритм, композицию, лексику и интонацию, чтобы освоить сам механизм литературной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 готовой модели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помогает безопасно пробовать себя в стихах и прозе, не боясь ошибки. Через знакомую форму легче почувствовать, как работает художественный язык.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собственные открытия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тексте появляются личные наблюдения, необычные сравнения и индивидуальный выбор слов, которые отделяют самостоятельный голос от ученического повторения.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оригинальности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перестает копировать целиком и начинает осмысленно выбирать, он постепенно вырабатывает собственную манеру письма и устойчивые художественные предпочтения.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развивается ранний литературный текст
</a:t>
            </a:r>
            <a:endParaRPr lang="en-US" sz="2285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типичный путь от первого впечатления до обсуждения готовой работы.
</a:t>
            </a:r>
            <a:endParaRPr lang="en-US" sz="15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начинающего литератора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Начинающий автор часто сомневается в собственном даре, боится оценки и сравнивает себя с более сильными писателями, из-за чего теряет уверенность и откладывает завершение текста.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словарный запас, трудности с рифмой и неумение выстраивать композицию мешают передать замысел точно; мысль может быть интересной, но форма еще не поспевает за ней.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Перфекционизм и чрезмерное подражание нередко приводят к незавершенным текстам: подросток чувствует разрыв между замыслом и мастерством и предпочитает не показывать результат.
</a:t>
            </a:r>
            <a:endParaRPr lang="en-US" sz="11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раннее литературное творчество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внутренний интерес к письму соединяется с внешней поддержкой и опытом.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развивается не само по себе: его усиливают чтение, поддержка и регулярная работа с текстом.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 материалам школьного курса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Дневники, письма и первые прозаические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и письмо дают начинающему автору возможность говорить о себе без сложной художественной маски. В таких текстах особенно заметны наблюдательность, искренность и интерес к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проза, миниатюра или зарисовка помогают перейти от личной записи к художественному образу. Здесь уже важны не только чувства, но и точность детали, интонация и выбор слов.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раннего литературного творчества, без точной статистики.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навыки развиваются раньше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авторы особенно быстро находят яркие сравнения и эмоционально точные детали, опираясь на непосредственное впечатление и личный опыт.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выразительность формируются раньше сложной организации текста; композиция и редактирование требуют более длительной практики.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часто становится первым способом выразить настроение: через время года, свет, тишину или движение автор передаёт внутреннее состояние и учится соединять чувство с видимой картиной мира.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Начинающий поэт особенно внимательно относится к рифме, повтору и музыкальности строки. Звучная форма помогает удержать внимание и делает текст более цельным, даже если он ещё прост по содержанию.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 и ритм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обычно написаны прямо и искренне: любовь, дружба, память и одиночество звучат без сложных смысловых слоёв, но с сильным переживанием и стремлением быть услышанным.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эмоциональность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стихах нередко уже намечаются главные мотивы зрелого автора: свобода, судьба, время, внутренний выбор. Именно здесь проявляется не только ученичество, но и направление дальнейшего развития.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темы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и их художественные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сочинение приучает выстраивать мысль последовательно: от тезиса к аргументам и выводу. Такая работа формирует логическую дисциплину и помогает избегать случайных, не связанных между собой наблюдений.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сочинения как первая школа литературного мастерства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школьных работ становится переходом от впечатления к анализу: будущий автор начинает видеть, как мысль организует текст, а стиль зависит от точности и ясности формулировок.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написании сочинения ученик учится подбирать точные слова, различать главное и второстепенное, а также использовать литературный материал не формально, а как доказательство собственной позиции.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о становлении авторского стиля; без единого статистического источника.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литературного стиля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автор часто меняет темы и интонации, пока не находит форму, которая точно соответствует его опыту и взгляду на мир.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складывается постепенно: сначала осваивается техника, затем возникает индивидуальность; зрелость проявляется в устойчивости приёмов и естественности выражения.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опыты известных писателей и поэтов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биография и ранние тексты М. Лермонтова, А. Пушкина, А. Ахматовой и Б. Пастернака.
</a:t>
            </a:r>
            <a:endParaRPr lang="en-US" sz="60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ранние тексты нередко уже содержат ключевые черты будущей поэтики автора.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классиков ранний этап не был случайным: в первых текстах уже заметны будущие темы, интонации и способы построения образа.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ранние тексты важны для понимания творчества писателя
</a:t>
            </a:r>
            <a:endParaRPr lang="en-US" sz="1921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понять, как жизненные впечатления превращаются в литературный материал: личный опыт, чтение и наблюдение за людьми постепенно становятся частью авторского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позволяют увидеть, с каких тем и образов начинается автор: именно здесь заметны первые очертания будущих мотивов, которые позже станут центральными в его книгах.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ним можно проследить движение от прямого ученического высказывания к более сложной художественной форме, где появляется подтекст, точность детали и осмысленная композиция.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и зрелых работ показывает, что развитие писателя — это не скачок, а длительный процесс уточнения тем, языка и способов выражения мысли.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поддержка влияет на литературный рост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первых читательских впечатлений к более зрелому письму зависит от качества обратной связи и регулярной практики.
</a:t>
            </a:r>
            <a:endParaRPr lang="en-US" sz="1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раннего литературного старта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начал писать в лицейские годы, и уже в ранних стихах заметны свобода обращения с языком, живость интонации и уверенность в поэтической форме.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в юности создавал стихи и драматические сцены, где рано проявились романтические мотивы, напряжённое чувство личности и интерес к внутреннему конфликту.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Борис Пастернак в молодости искали собственный голос, и именно это раннее самоопределение стало основой их дальнейшей поэтики и узнаваемого стиля.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наблюдений о мотивации к письменному творчеству; без точных количественных данных.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интерес к литературному творчеству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важно, чтобы письмо воспринималось не как обязанность, а как пространство выбора, проб и личного высказывания.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удерживают автономия, практика и признание прогресса; без них литературное занятие быстро превращается в формальную работу.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творчество: начало пути к собственному голосу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показывает, как из чтения, впечатлений и проб возникает самостоятельный авторский голос. Именно здесь закладываются темы, навыки и внутренняя дисциплина будущей зрелой литературы.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2026-05-23T18:45:51Z</dcterms:created>
  <dcterms:modified xsi:type="dcterms:W3CDTF">2026-05-23T18:45:51Z</dcterms:modified>
</cp:coreProperties>
</file>