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разрезание и складывание фигур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разрезать, складывать и сравнивать геометрические фигуры.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изучают в 6 классе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задачи учат видеть фигуру по частям, сравнивать площади и находить разные способы решения. Они развивают пространственное мышление и помогают лучше понять симметрию, периметр и равные доли.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649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1775" y="172858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75550" y="1760755"/>
            <a:ext cx="43155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темы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Разрезание фигуры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фигура делится на несколько частей по одной или нескольким линиям. При этом важно не потерять ни одной части и точно понимать, где проходит граница разреза.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Складывание из частей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данных деталей можно составить новую фигуру. Части должны полностью заполнять контур, иначе результат не будет соответствовать условию задачи.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подсказывает, где фигуру можно разделить на равные по площади части. Это один из самых полезных ориентиров в задачах темы.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равные части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площади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части использованы полностью, общая площадь не меняется. Меняется только расположение частей и внешний вид полученной фигуры.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отражение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фигуры можно мысленно поворачивать, отражать или переносить. Эти преобразования помогают увидеть, как детали совпадают и как их удобно собрать.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Разрезание фигур на клетчатой бумаге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 точный ориентир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легко считать длины и сравнивать площади без сложных измерений. Линии сетки помогают провести разрез точно, а затем проверить, равны ли получившиеся части по числу клеток и по форме.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простой фигуры к сложной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прямоугольник удобно делить по клеткам, диагоналям и осям симметрии. Более сложные многоугольники сначала разбивают на треугольники, трапеции или прямоугольники, чтобы задача стала нагляднее и понятнее.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используют в решении таких задач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заданиях важнее видеть связи между частями фигуры, чем выполнять большие вычисления.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помогают симметрия и сравнение площадей; остальные приёмы поддерживают проверку и составление фигуры.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типовым заданиям по геометрии 6 класса, без количественной статистики.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и что меняется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разрезании исходной фигуры площадь не исчезает и не прибавляется: она просто распределяется между частями, если разрез выполнен без потерь.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складывании суммарная площадь всех деталей тоже сохраняется. Новая фигура может выглядеть совсем иначе, хотя площадь остаётся той же.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ведёт себя иначе: после разрезания и нового составления он может увеличиться или уменьшиться, в зависимости от контура.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детали уложены без щелей и наложений, площадь итоговой фигуры равна сумме площадей всех её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чаще всего встречаются в задачах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фигуры удобнее делить и перестраивать на клетчатой бумаге.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симметричные фигуры легче делить на равные части, особенно если их стороны совпадают с линиями сетки.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 геометрии 6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решения задачи на разрезание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проверки и выбора правильного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проверить не только внешний вид, но и математическое равенство частей. Именно поэтому на клетчатой бумаге удобно считать клетки и сравнивать результат.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Разрезание на равные части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разделить фигуру на 2, 3, 4 или 8 равных по площади частей. Для этого используют диагонали, медианы, оси симметрии и линии сетки.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по площади части не обязаны быть одинаковыми по форме. Две детали могут выглядеть по-разному, но занимать одинаковую площадь.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сгиба как подсказка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полезна линия сгиба в задачах на зеркальную симметрию: она показывает, какие части должны совпасть после складывания и где искать равные половины.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или реально согнуть фигуру, совпавшие вершины и стороны показывают ось симметрии. Такой приём помогает быстро найти правильную границу разреза.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преобразования встречаются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Разрезание и складывание задают саму структуру задачи, а поворот и отражение помогают найти совпадающие детали и оси симметрии.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базовые преобразования фигуры: разрезание, складывание, поворот и отражение. Перенос встречается реже и чаще служит вспомогательным приёмом.
</a:t>
            </a:r>
            <a:endParaRPr lang="en-US" sz="137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 теме «разрезание и складывание фигур»
</a:t>
            </a:r>
            <a:endParaRPr lang="en-US" sz="9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Складывание новой фигуры из частей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детали даны, и мысленно проверяют, можно ли из них собрать нужный контур без зазоров и перекрытий.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начинать с крупных деталей, а затем добавлять меньшие, чтобы легче контролировать форму и не потерять общую площадь.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соотносят стороны и углы частей: одинаковые отрезки должны совпасть, а поворот или отражение позволяют расположить элементы нужным образом.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обязательно сверяют результат с условием: проверяют число частей, внешний контур и то, что ни одна деталь не смещена.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проверяют в ответе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ответа с условием помогает избежать внешне похожих, но неверных решений.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Верное решение должно одновременно удовлетворять геометрическим и композиционным условиям, а не только выглядеть похоже.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 задачам на составление фигур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приёмы для задач 6 класса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Дорисовка линий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Недостающие отрезки часто помогают увидеть скрытую симметрию или разбить сложный контур на более простые части с понятной площадью.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Половины и четверти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равных долей упрощает проверку: достаточно понять, где проходит середина стороны, диагональ или ось симметрии фигуры.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простые фигуры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фигура кажется сложной, её удобно представить как набор прямоугольников и треугольников, площади которых легко сравнить на клетках.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клеткам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удобно считать клетки, сравнивать размеры частей и быстро замечать, совпадает ли решение с условием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решение по шагам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проверки в задачах на разрезание и составление фигур.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Танграм и другие наборы фигур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для составления фигур учат видеть не только контур, но и внутреннее строение силуэта. Один и тот же квадрат или треугольник может стать буквой, животным или узором, если повернуть и совместить детали по-другому.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образы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Танграм состоит из семи частей, но из них можно собрать множество разных образов: птицу, лодку, дом, человека. Удивительно, что при изменении только расположения деталей фигуры меняются, а их общая площадь остаётся той же.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деталей — десятки силуэтов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разрезание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ошибка появляется не в построении, а на этапе проверки: ученик не замечает неточность в площади или расположении деталей.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ошибки, связанные со счётом и симметрией. Значит, аккуратная проверка по клеткам и по контуру особенно важна.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типичными затруднениями учащихся 6 класса при решении геометрических задач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2858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6375" y="1760755"/>
            <a:ext cx="3699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разделами математики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помогают понять, что площадь можно сохранять при изменении формы, если части фигуры используются полностью без потерь и перекрытий.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разрезания и складывания периметр может измениться, поэтому важно отличать его от площади и не смешивать эти характеристики.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связывает разрезание с отражением и поворотом, поэтому учит замечать одинаковые элементы в фигуре и проверять совпадение частей.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фигуры на равные части делает наглядными половины, трети и четверти, а значит, помогает уверенно работать с дробями.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подходящую линию разреза, часто нужно продолжать стороны, проводить оси симметрии и точно отмечать точки на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похожие идеи в жизни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упаковке и выкройках важно так разрезать материал, чтобы потом использовать его без лишних отходов. Здесь особенно полезно умение заранее видеть форму будущей детали.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Оригами и моделирование из бумаги показывают, как из одного листа можно получить совсем другую форму. При этом важно сохранять порядок сгибов, чтобы детали точно совпали.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мозаики и декоративные панели строятся из повторяющихся элементов. В них легко заметить повороты, отражения и переносы, которые напоминают школьные задачи на составление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Разрезание и складывание показывают, что одна площадь может иметь разные формы. Если внимательно проверять симметрию, части и контур, задачи становятся понятнее и решаются увереннее.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2026-05-24T16:36:53Z</dcterms:created>
  <dcterms:modified xsi:type="dcterms:W3CDTF">2026-05-24T16:36:53Z</dcterms:modified>
</cp:coreProperties>
</file>