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организации живого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базовый строительный блок всех живых существ и основа их жизнедеятельности.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наблюдал клетки в пробковом срезе. Антони ван Левенгук изучал живые клетки: бактерии, сперматозоиды. В XIX веке Шлейден и Шванн сформулировали клеточную теорию как основу жизни.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Понятие: что такое клетка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минимальная единица живого организма, способная самостоятельно обмениваться веществами и реагировать на окружающую среду.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осуществляет рост, деление и имеет внутреннюю структуру, обеспечивающую жизнедеятельность и передачу наследственной информации.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находятся различные молекулы и органоиды, которые совместно поддерживают её функции и жизненный цикл.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типичной клетки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основа жизни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полужидкая среда, заполняющая клетку, в которой расположены органоиды. Она содержит необходимые для обмена веществ компоненты и обеспечивает транспорт внутри клетки.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хранится генетический материал ДНК, который контролирует работу клеточных процессов. Оболочка ядра отделяет его содержимое от цитоплазмы, обеспечивая защиту информации.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защитный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окружает клетку, регулируя обмен веществ с внешней средой. Она избирательно пропускает нужные вещества и предотвращает проникновение вредных компонентов.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клеток: прокариоты и эукариоты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 имеют ядра: их ДНК расположена свободно в цитоплазме, а клетки обычно меньше и проще по строению.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содержат оформленное ядро с ДНК, что обеспечивает более сложные процессы регуляции и разделение функций внутри клетки.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эукариотах есть множество мембранных органоидов, таких как митохондрии и аппарат Гольджи, выполняющих специализированные задачи.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составляют животные, растения и грибы, тогда как прокариоты включают бактерии и археи — самые простые формы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прокариотов и эукариотов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ключевых признаков клеток помогает понять различия между простыми и сложными организмами.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более сложное строение с ядром и органоидами, что обеспечивает разнообразие функций.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775" y="1378388"/>
            <a:ext cx="4402500" cy="7953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2775" y="2365123"/>
            <a:ext cx="4402500" cy="606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2775" y="3159773"/>
            <a:ext cx="4402500" cy="606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72775" y="3952867"/>
            <a:ext cx="4405500" cy="7959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и их функции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568900" y="154069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«командный пункт»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генетическую информацию и координирует клеточные процессы, обеспечивая синтез РНК и контроль за делением клетки.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568900" y="248793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 в виде АТФ, необходимую для всех биохимических реакций клетки, обеспечивая её жизнедеятельность.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8900" y="328258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которые выполняют строительные и функциональные роли внутри клетки и организма в целом.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572050" y="411544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— упаковщик и транспортёр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органоид модифицирует, сортирует и упаковывает белки и липиды для транспортировки внутри клетки или наружу.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клеточная мембрана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заполнена жидкостью и органоидами; здесь происходят все основные химические реакции клетки.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тонкая оболочка, регулирующая поступление питательных веществ и удаление отходов из клетки.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также поддерживает связь клетки с окружающей средой, обеспечивая защиту и коммуникацию.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клетки и наследственная информация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хранитель генетического кода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содержится дезоксирибонуклеиновая кислота, которая несёт инструкции для развития и работы клетки и всего организма.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— центр рибосомного 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находится ядрышко, где создаются рибосомы, важные для производства белков.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клеточными процессами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регулирует рост, деление и обмен веществ, обеспечивая правильное функционирование клетки и передачу наследственных признаков.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органоидов: сравнительное соотношение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относительный вклад каждого органоида в структуру клетки, подчёркивая значимость ядра и митохондрий.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митохондрии занимают ключевые позиции, обеспечивая управление и энергию для клетки.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клетки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клетки включает поглощение необходимых веществ из окружающей среды, которые используются для роста и поддержания жизненных функций. Без этого процесса клетка не сможет существовать.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процесс, в ходе которого клетка усваивает кислород и выделяет углекислый газ, обеспечивая энергию для всех своих биохимических реакций и активности.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— удаление клеткой отходов и ненужных веществ, чтобы сохранить внутреннюю среду стабильной и предотвратить токсичность.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клетки осуществляется при помощи деления, благодаря чему обеспечивается рост организма и обновление повреждённых или стареющих тканей.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процесс обмена веществ в клетке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биохимических стадий метаболизма клетки
</a:t>
            </a:r>
            <a:endParaRPr lang="en-US" sz="1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и рост организма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разновидность клеточного деления у эукариотов, при котором дочерние клетки получают полный набор хромосом, что обеспечивает стабильность наследственной информации.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размножаются бинарным делением, процессом упрощённым, без ядра, что обеспечивает быстрое увеличение популяции бактерий.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играет ключевую роль в росте организма, восстановлении тканей после повреждений и поддержании общего гомеостаза.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775" y="1378388"/>
            <a:ext cx="4402500" cy="7953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2775" y="2365123"/>
            <a:ext cx="4402500" cy="606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2775" y="3159773"/>
            <a:ext cx="4402500" cy="606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72775" y="3952867"/>
            <a:ext cx="4405500" cy="7959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митоза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568900" y="154069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Профаза: подготовка к делению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профазе происходит уплотнение хромосом, они становятся видимыми под микроскопом. Ядерная оболочка начинает растворяться, подготавливая клетку к следующему этапу деления.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568900" y="248793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Метафаза: выстраивание в линию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располагаются по экватору клетки, образуя так называемую метафазную пластинку. Это обеспечивает точное распределение генетического материала между дочерними клетками.
</a:t>
            </a:r>
            <a:endParaRPr lang="en-US" sz="639" dirty="0"/>
          </a:p>
        </p:txBody>
      </p:sp>
      <p:sp>
        <p:nvSpPr>
          <p:cNvPr id="16" name="Text 4"/>
          <p:cNvSpPr txBox="1"/>
          <p:nvPr/>
        </p:nvSpPr>
        <p:spPr>
          <a:xfrm>
            <a:off x="568900" y="328258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Анафаза: разделение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Хроматиды каждой хромосомы расходятся к противоположным полюсам клетки, что гарантирует равномерное распределение наследственной информации.
</a:t>
            </a:r>
            <a:endParaRPr lang="en-US" sz="766" dirty="0"/>
          </a:p>
        </p:txBody>
      </p:sp>
      <p:sp>
        <p:nvSpPr>
          <p:cNvPr id="17" name="Text 5"/>
          <p:cNvSpPr txBox="1"/>
          <p:nvPr/>
        </p:nvSpPr>
        <p:spPr>
          <a:xfrm>
            <a:off x="572050" y="411544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Телофаза: формирование новых ядер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две новые ядерные оболочки вокруг разделённых наборов хромосом. Клетка готовится к окончательному делению на две дочерние клетки.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клеток при делении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экспоненциальный характер увеличения клеток при каждом цикле деления, что характерно для быстрого роста тканей.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каждое последующее поколение клетки удваивает своё количество, обеспечивая активный рост организмов.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одноклеточных и многоклеточных организмов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одноклеточных организмах, таких как амёба, одна клетка выполняет все жизненно важные функции: питание, движение, размножение. Это делает их уникальными в строении и деятельности.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состоят из множества специализированных клеток, каждая из которых выполняет определённые функции, что обеспечивает сложность и эффективность организма.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специализированных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многоклеточных существуют клетки кожи, мышц, нервные клетки и другие, каждая адаптирована для своих задач, что отличает их от универсальных одноклеточных.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4531" y="2167838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размеры клеток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клетки имеют округлую форму, благодаря чему легко меняют положение и взаимодействуют с соседями, как эритроциты, транспортирующие кислород.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часто вытянуты и могут достигать длины нескольких метров, что обеспечивает передачу сигналов на большие расстояния.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Звёздчатые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имеют звёздчатую форму, например астроциты в нервной системе, выполняющие поддерживающие функции и связь между нейронами.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775" y="1378388"/>
            <a:ext cx="4402500" cy="7953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2775" y="2365123"/>
            <a:ext cx="4402500" cy="606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2775" y="3159773"/>
            <a:ext cx="4402500" cy="606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72775" y="3952867"/>
            <a:ext cx="4405500" cy="7959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растений и животных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568900" y="154069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хлоропласты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прочную клеточную стенку и содержат хлоропласты — органоиды, отвечающие за фотосинтез и производство энергии из света.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568900" y="248793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оснащены лизосомами, которые участвуют в расщеплении веществ и удалении клеточных отходов, поддерживая чистоту и здоровье клетки.
</a:t>
            </a:r>
            <a:endParaRPr lang="en-US" sz="758" dirty="0"/>
          </a:p>
        </p:txBody>
      </p:sp>
      <p:sp>
        <p:nvSpPr>
          <p:cNvPr id="16" name="Text 4"/>
          <p:cNvSpPr txBox="1"/>
          <p:nvPr/>
        </p:nvSpPr>
        <p:spPr>
          <a:xfrm>
            <a:off x="568900" y="328258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мышечные клетки способны сокращаться, обеспечивая движение организма за счёт развитой системы белковых волокон.
</a:t>
            </a:r>
            <a:endParaRPr lang="en-US" sz="791" dirty="0"/>
          </a:p>
        </p:txBody>
      </p:sp>
      <p:sp>
        <p:nvSpPr>
          <p:cNvPr id="17" name="Text 5"/>
          <p:cNvSpPr txBox="1"/>
          <p:nvPr/>
        </p:nvSpPr>
        <p:spPr>
          <a:xfrm>
            <a:off x="572050" y="411544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устьиц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устьиц регулируют открытие и закрытие пор на поверхности листьев, контролируя испарение воды и газообмен с окружающей средой.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 и их применение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используют культивирование клеток для создания искусственных тканей, что помогает в медицине при пересадках и лечении ран.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позволяет исправлять наследственные дефекты путем внедрения правильных генов, открывая перспективы лечения многих заболеваний.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методы клеточных технологий способствуют выведению устойчивых сортов растений и животных, повышая продуктивность и качество продукции.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фундамент жизни и науки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клетки как базового элемента живого помогает совершенствовать медицину и сельское хозяйство, раскрывая секреты здоровья и развития организмов во всём многообразии природы.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2026-05-08T12:13:21Z</dcterms:created>
  <dcterms:modified xsi:type="dcterms:W3CDTF">2026-05-08T12:13:21Z</dcterms:modified>
</cp:coreProperties>
</file>