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картина: систематика растений и животных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изучает классификацию и связи всех живых организмов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представлений о систематике
</a:t>
            </a:r>
            <a:endParaRPr lang="en-US" sz="254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деления на растения и животных до современных методов: Линней заложил основы, а сегодня наука использует ДНК-анализ и компьютерные технологии для глубокого понимания родства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систематики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описание новых видов с присвоением научных названий способствует систематизации биологического разнообразия.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эволюционных связей помогает понять развитие жизни и взаимосвязи между организмами различных групп.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 изучения и поиска новых видов поддерживает сохранение биологических сообществ и их динамику.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классификации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систематике выделяют основные ранги: царство, тип или отдел, класс, отряд, семейство, род и вид. Каждый уровень отражает степень родства между организмами.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специализация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продвижения вниз по иерархии группы становятся всё более однородными и специализированными по морфологическим и генетическим признакам.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Ранги таксонов: иерархия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3443" y="1406674"/>
            <a:ext cx="4528956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принадлежит к группе млекопитающих и охраняется из-за угрозы исчезновения.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List, научные базы данных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иерархию таксонов белого медведя — крупного арктического хищника под угрозой исчезновения.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белого медведя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научные данные,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описанных видов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основную часть животного многообразия, а среди растений особенно разнообразны цветковые.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представляют собой более многочисленное царство по видам, с доминированием насекомых как группы.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признаки, такие как форма и строение тела, служат основой для группировки организмов.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особенности клеточной структуры важны для различения больших групп, особенно между растениями и животными.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скелета у животных и форма тканей у растений учитываются для точной классификации.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ДНК позволяет достоверно устанавливать родственные связи и актуализировать классификацию.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классификации организмов
</a:t>
            </a:r>
            <a:endParaRPr lang="en-US" sz="275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растениями и животными
</a:t>
            </a:r>
            <a:endParaRPr lang="en-US" sz="2436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Автотрофный и гетеротрофный образ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самостоятельно производят пищу через фотосинтез, используя солнечную энергию. Животные же получают энергию, потребляя готовые органические вещества.
</a:t>
            </a:r>
            <a:endParaRPr lang="en-US" sz="118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имеют жесткие клеточные стенки из целлюлозы и запасают крахмал. Клетки животных лишены стенок и хранят гликоген в качестве энергетического резерва.
</a:t>
            </a:r>
            <a:endParaRPr lang="en-US" sz="124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функционирование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3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передвигаются ограниченно, используя рост и изгибы. Животные обладают способностью активного движения, что связано с их сложной мышечной и нервной системами.
</a:t>
            </a:r>
            <a:endParaRPr lang="en-US" sz="1176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растениями и животными
</a:t>
            </a:r>
            <a:endParaRPr lang="en-US" sz="2436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заключается в способах питания, строении клеток и способности к движению.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 общей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растений и животных
</a:t>
            </a:r>
            <a:endParaRPr lang="en-US" sz="256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биологические различия между растениями и животными на клеточном и физиологическом уровне.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99" y="1330425"/>
            <a:ext cx="1978752" cy="21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6749" y="1330425"/>
            <a:ext cx="1978752" cy="21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474" y="1330425"/>
            <a:ext cx="1978752" cy="21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4449" y="1330425"/>
            <a:ext cx="1978752" cy="215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9369" y="3701543"/>
            <a:ext cx="1799574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простейшие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не имеют специализированных тканей и живут преимущественно в воде. Они выполняют важную роль в экосистемах, производя кислород и выступая пищей для многих организмов.
</a:t>
            </a:r>
            <a:endParaRPr lang="en-US" sz="785" dirty="0"/>
          </a:p>
        </p:txBody>
      </p:sp>
      <p:sp>
        <p:nvSpPr>
          <p:cNvPr id="14" name="Text 1"/>
          <p:cNvSpPr txBox="1"/>
          <p:nvPr/>
        </p:nvSpPr>
        <p:spPr>
          <a:xfrm>
            <a:off x="2610409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первые наземные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корней, но имеют простые органы и тело. Они осваивают влажные среды и способствуют формированию почвы.
</a:t>
            </a:r>
            <a:endParaRPr lang="en-US" sz="835" dirty="0"/>
          </a:p>
        </p:txBody>
      </p:sp>
      <p:sp>
        <p:nvSpPr>
          <p:cNvPr id="15" name="Text 2"/>
          <p:cNvSpPr txBox="1"/>
          <p:nvPr/>
        </p:nvSpPr>
        <p:spPr>
          <a:xfrm>
            <a:off x="4740121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древние споровые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развитые корни и листья, размножаются спорами. Они занимают промежуточное положение между водорослями и семенными растениями.
</a:t>
            </a:r>
            <a:endParaRPr lang="en-US" sz="775" dirty="0"/>
          </a:p>
        </p:txBody>
      </p:sp>
      <p:sp>
        <p:nvSpPr>
          <p:cNvPr id="16" name="Text 3"/>
          <p:cNvSpPr txBox="1"/>
          <p:nvPr/>
        </p:nvSpPr>
        <p:spPr>
          <a:xfrm>
            <a:off x="6879088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— доминирующая группа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характеризуются развитием органов и семян, заключённых в плоды. Они являются основной частью современной флоры и имеют большое значение для человека.
</a:t>
            </a:r>
            <a:endParaRPr lang="en-US" sz="775" dirty="0"/>
          </a:p>
        </p:txBody>
      </p:sp>
      <p:sp>
        <p:nvSpPr>
          <p:cNvPr id="17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983" y="1426400"/>
            <a:ext cx="1952084" cy="204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6383" y="1426400"/>
            <a:ext cx="1952084" cy="204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1533" y="1426400"/>
            <a:ext cx="1952084" cy="2043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08958" y="1426400"/>
            <a:ext cx="1952084" cy="2043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4459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простейшие multicellular организмы
</a:t>
            </a:r>
            <a:pPr algn="l" indent="0" marL="0">
              <a:lnSpc>
                <a:spcPct val="90000"/>
              </a:lnSpc>
              <a:buNone/>
            </a:pPr>
            <a:r>
              <a:rPr lang="en-US" sz="3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представители самых древних животных с пористым телом и отсутствием настоящих тканей. Они фильтруют воду, пропуская её через свои поры для питания и дыхания.
</a:t>
            </a:r>
            <a:endParaRPr lang="en-US" sz="1088" dirty="0"/>
          </a:p>
        </p:txBody>
      </p:sp>
      <p:sp>
        <p:nvSpPr>
          <p:cNvPr id="16" name="Text 1"/>
          <p:cNvSpPr txBox="1"/>
          <p:nvPr/>
        </p:nvSpPr>
        <p:spPr>
          <a:xfrm>
            <a:off x="2623279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с щупальцами
</a:t>
            </a:r>
            <a:pPr algn="l" indent="0" marL="0">
              <a:lnSpc>
                <a:spcPct val="90000"/>
              </a:lnSpc>
              <a:buNone/>
            </a:pPr>
            <a:r>
              <a:rPr lang="en-US" sz="3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имеют простую тканевую организацию и щупальца с жалящими клетками. Это медузы и кораллы, которые живут в воде и могут двигаться с помощью сокращений.
</a:t>
            </a:r>
            <a:endParaRPr lang="en-US" sz="1042" dirty="0"/>
          </a:p>
        </p:txBody>
      </p:sp>
      <p:sp>
        <p:nvSpPr>
          <p:cNvPr id="17" name="Text 2"/>
          <p:cNvSpPr txBox="1"/>
          <p:nvPr/>
        </p:nvSpPr>
        <p:spPr>
          <a:xfrm>
            <a:off x="4701962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разнообразие и адаптация
</a:t>
            </a:r>
            <a:pPr algn="l" indent="0" marL="0">
              <a:lnSpc>
                <a:spcPct val="90000"/>
              </a:lnSpc>
              <a:buNone/>
            </a:pPr>
            <a:r>
              <a:rPr lang="en-US" sz="3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отличаются сегментированным телом и хитиновым панцирем. К этой группе относятся насекомые, ракообразные и паукообразные, наиболее многочисленные животные на планете.
</a:t>
            </a:r>
            <a:endParaRPr lang="en-US" sz="976" dirty="0"/>
          </a:p>
        </p:txBody>
      </p:sp>
      <p:sp>
        <p:nvSpPr>
          <p:cNvPr id="18" name="Text 3"/>
          <p:cNvSpPr txBox="1"/>
          <p:nvPr/>
        </p:nvSpPr>
        <p:spPr>
          <a:xfrm>
            <a:off x="676497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теплокровные с заботой о потомстве
</a:t>
            </a:r>
            <a:pPr algn="l" indent="0" marL="0">
              <a:lnSpc>
                <a:spcPct val="90000"/>
              </a:lnSpc>
              <a:buNone/>
            </a:pPr>
            <a:r>
              <a:rPr lang="en-US" sz="3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покрыты волосами, кормят детёнышей молоком. Они отличаются сложным поведением и высокой степенью развития мозга, что позволяет им выживать в разных условиях.
</a:t>
            </a:r>
            <a:endParaRPr lang="en-US" sz="971" dirty="0"/>
          </a:p>
        </p:txBody>
      </p:sp>
      <p:sp>
        <p:nvSpPr>
          <p:cNvPr id="19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животных
</a:t>
            </a:r>
            <a:endParaRPr lang="en-US" sz="28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Бинарная номенклатура Карла Линнея
</a:t>
            </a:r>
            <a:endParaRPr lang="en-US" sz="269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виду присваивается двойное латинское имя, состоящее из родового и видового слов, что гарантирует уникальную идентификацию в науке и помогает ученым из разных стран понимать друг друга.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Бинарная номенклатура упрощает систематизацию, позволяя избегать длинных описательных названий и унифицируя запись растительных и животных видов в научных работах и каталогах.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введён Линнеем в XVIII веке и используется до сих пор как стандарт, обеспечивая точность и стабильность в классификации биологических организмов.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принадлежности к виду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научной идентификации видов согласно Международному кодексу номенклатуры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систематики для науки и общества
</a:t>
            </a:r>
            <a:endParaRPr lang="en-US" sz="230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сохранять биоразнообразие, определяя виды, находящиеся под угрозой исчезновения, и разрабатывая стратегии их защиты и восстановления в природе.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систематики используются в медицине для поиска новых лекарственных веществ, а также в сельском хозяйстве для улучшения сортов растений и пород животных.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систематических исследований лежат в основе Красной книги, санитарного контроля и помогают создавать научно обоснованные коллекции музеев и ботанических садов.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открытий благодаря систематике
</a:t>
            </a:r>
            <a:endParaRPr lang="en-US" sz="176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подтвердил, что дельфины ближе родственны парнокопытным, чем обычным рыбам, что изменило представления об их эволюции.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древних останков и ДНК показали, что птицы возникли от пернатых динозавров, уточняя путь эволюции позвоночных животных.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кладистики выявили эволюционные связи между воронами и сойками, объясняя сходство их поведения и анатомии.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как ключ к систематике
</a:t>
            </a:r>
            <a:pPr algn="l" indent="0" marL="0">
              <a:lnSpc>
                <a:spcPct val="90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 ДНК позволяют точно сравнивать генетический материал разных видов. Это помогает выявлять родственные связи и открывать новые виды, которые сложно отличить внешне.
</a:t>
            </a:r>
            <a:endParaRPr lang="en-US" sz="866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моделирование в классификации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и базы данных обрабатывают большие объёмы информации, упрощая анализ разнообразия организмов и позволяя создавать более точные систематические схемы.
</a:t>
            </a:r>
            <a:endParaRPr lang="en-US" sz="855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биоинформатике
</a:t>
            </a:r>
            <a:pPr algn="l" indent="0" marL="0">
              <a:lnSpc>
                <a:spcPct val="90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автоматически сопоставляет генетические данные, выявляя скрытые эволюционные связи и предупреждая ошибки в классификации благодаря быстрому анализу сложных данных.
</a:t>
            </a:r>
            <a:endParaRPr lang="en-US" sz="838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современных технологий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книга: пример использования систематики
</a:t>
            </a:r>
            <a:endParaRPr lang="en-US" sz="2013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включаются в Красную книгу после строгой научной оценки их видового статуса и распространения, что основывается на систематических данных.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точно определить регион обитания и популяционные характеристики видов, что важно для планирования охранных мероприятий.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угроз, таких как утрата мест обитания и хищничество, проводится с использованием информации об эволюционных связях и биологии видов.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систематики используются для разработки эффективных мер по сохранению и восстановлению редких и исчезающих организмов.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систематики и их вклад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— основатель классификации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первую единую систему классификации растений и животных, введя бинарную номенклатуру, которая стала основой современной систематики и облегчает научное общение.
</a:t>
            </a:r>
            <a:endParaRPr lang="en-US" sz="1102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— теоретик 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предложил теорию естественного отбора, объясняющую происхождение видов и их изменения, что заложило фундамент для понимания эволюционных связей в систематике.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Вилли Хеннинг — основатель кладистики
</a:t>
            </a:r>
            <a:pPr algn="l" indent="0" marL="0">
              <a:lnSpc>
                <a:spcPct val="90000"/>
              </a:lnSpc>
              <a:buNone/>
            </a:pPr>
            <a:r>
              <a:rPr lang="en-US" sz="3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Хеннинг разработал методы анализа родственных связей на основе общих признаков, что позволило систематике более точно определять эволюционные ветви и группы организмов.
</a:t>
            </a:r>
            <a:endParaRPr lang="en-US" sz="114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систематики и их вклад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темпы открытия видов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учёные описывают до 18 000 новых видов, что требует интеграции и актуализации существующих классификаций.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технологий и 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базы данных и искусственный интеллект становятся ключевыми инструментами для обработки информации и автоматизации процесса систематики.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классификаций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экосистемах и климатические сдвиги требуют регулярного пересмотра систематических данных и адаптации научных подходов к новым условиям.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систематики: новые вызовы
</a:t>
            </a:r>
            <a:endParaRPr lang="en-US" sz="272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систематики для понимания живого мира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упорядочивает знания о биологическом разнообразии, помогая сохранять природу, развивать науку и обучать будущее поколение понимать взаимосвязи в живом мире.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2026-05-08T01:36:43Z</dcterms:created>
  <dcterms:modified xsi:type="dcterms:W3CDTF">2026-05-08T01:36:43Z</dcterms:modified>
</cp:coreProperties>
</file>