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Васильевич Гоголь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объединил смех, тревогу и правду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литературе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в эпоху строгой бюрократии и цензуры, но сумел показать жизнь чиновников, помещиков и простых людей ярко, остро и без прикрас. Его книги стали важной частью русской классики.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украинские истоки творчества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1809: рождение в Великих Сорочинцах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родился 1 апреля 1809 года в Полтавской губернии. Его ранние впечатления связаны с украинской природой, ярмарками и народной речью.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как основа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Украинский быт, легенды и народный юмор стали важной частью его образов. Особенно ясно это видно в «Вечерах на хуторе близ Диканьки».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Васильевке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рос в семье мелкопоместных дворян. Он слушал песни, предания и смешные истории, которые позже ожили в его книгах.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Нежинская гимназия и первые литературные попытки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Нежине Гоголь учился в гимназии высших наук, участвовал в спектаклях и пробовал себя в разных жанрах. Он внимательно наблюдал за людьми и их привычками.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собственного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не принесли успеха. Постепенно Гоголь понял, что проза лучше помогает ему показывать характеры, смешные ситуации и живые детали.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трудное начало и первые шаги к известности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Гоголь столкнулся с бедностью, одиночеством и разочарованием. Но именно здесь он увидел чиновничий быт, который позже стал основой его сатиры.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1831–1832 годах вышли первые части «Вечеров на хуторе близ Диканьки». После этого Гоголь сразу стал известен как яркий и необычный писатель.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учреждениях показала ему зависимость от начальства, мелочность и страх перед властью. Эти наблюдения он превратил в точные и смешные литературные сцены.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38" y="3234319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581" y="6597494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«Вечеров на хуторе близ Диканьки»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юмор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сборнике много смешных эпизодов, где народная шутка звучит естественно и легко. Смех помогает увидеть характеры героев и особенности их поведения.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Таинственность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весёлыми сценами появляются легенды, ночные страхи и чудесные события. Благодаря этому обычная жизнь кажется загадочной и необычной.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мир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опирается на украинский фольклор, песни, обычаи и разговорную речь. Из этих деталей он создаёт живую картину деревенского быта.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Сказочность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в сборнике выглядит естественно и красиво. Она делает рассказы яркими и показывает, как тесно в народной культуре связаны реальность и вымысел.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повести и тема «маленького человека»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не замечает слабых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«Петербургских повестях» Гоголь показывает бедных и незаметных людей, которые живут среди равнодушия и холода большого города. Петербург у него часто кажется строгим и безжалостным.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как главный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 из «Шинели» стал символом «маленького человека». Через его судьбу писатель говорит о унижении, одиночестве и мечте о простом счастье.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 страхе, лжи и чиновниках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на ошибке: чиновники уездного города принимают Хлестакова за ревизора. Из-за страха они сами раскрывают свои слабости и пороки.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высмеиваются взятки, ложь, невежество и трусость. Смешные сцены постепенно превращаются в сатиру на всю чиновничью систему.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сильное впечатление производит немая сцена в финале. В ней смех сменяется напряжением, а страх героев становится почти осязаемым.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менялись жанры: от фольклорной прозы к сатире, повестям и крупным замыслам.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1830-е годы у Гоголя больше ранней прозы и драматургии, а в 1840-е усиливаются серьёзные темы и большой замысел «Мёртвых душ».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Гоголя по десятилетиям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3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хронологии произведений, указанной в школьном курсе литературы и в данном плане презентации.
</a:t>
            </a:r>
            <a:endParaRPr lang="en-US" sz="13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книга о России и человеческих пороках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том вышел в 1842 году. Гоголь задумал его как поэму в прозе, где через одну историю можно показать целую страну.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есть и смешные эпизоды, и грустные размышления. Поэтому она одновременно вызывает улыбку и заставляет задуматься о жизни.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Чичиков ездит по помещикам и скупает «мёртвые души» ради выгоды. Эта странная сделка помогает раскрыть жадность, пустоту и странности разных людей.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 важны ещё и тем, что в них Россия показана через характеры, речь и детали быта. Так писатель создаёт широкую картину общества.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274" y="2406849"/>
            <a:ext cx="427500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5992" y="3976724"/>
            <a:ext cx="374063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2974" y="5584309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974" y="7154184"/>
            <a:ext cx="440100" cy="352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5992" y="8686349"/>
            <a:ext cx="374063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«Мёртвых душах»: пять разных типов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Манилов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Манилов кажется любезным и мечтательным, но его слова остаются пустыми. Он вечно строит приятные планы, не доводит дела до конца и живёт в мире красивых, но бесполезных фантазий.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Коробочка боится продешевить и цепко держится за каждую копейку. В её поведении заметны недоверие, осторожность и мелочная расчётливость, из-за которых она не понимает настоящего смысла сделки.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Ноздрёв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Ноздрёв — человек шумный, лживый и непредсказуемый. Он хвастается, легко ссорится, нарушает любые правила и превращает любое общение в хаос, где правда почти сразу исчезает.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Собакевич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Собакевич выглядит грубым и тяжёлым, но при этом практичен и хорошо понимает выгоду. Он не верит красивым словам, зато умеет видеть людей насквозь и говорит прямо, без украшений.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Плюшкин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Плюшкин — самый трагический образ. Его скупость дошла до крайности: вещи копятся без пользы, дом разрушается, а человек словно теряет в себе всё живое и человеческое.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62718"/>
            <a:ext cx="10121400" cy="4807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Гоголя и их особенности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 Гоголя менялись жанры и темы, но сохранялась общая насмешка над человеческими слабостями.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разные жанры служат одной цели: показать смешное, странное и болезненное в жизни общества и человека.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 В. Гоголя: издания и общепринятая литературоведческая датировка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гоголевская сатира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приёма прослеживается по ключевым сценам «Ревизора», «Носа» и «Мёртвых душ».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реальность в произведениях Гоголя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чудесное появляется среди самых обычных вещей: нос ведёт отдельную жизнь, портрет влияет на судьбу героя, а сделка с мёртвыми душами выглядит почти правдоподобно.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фантастика не уводит от реальности, а подчёркивает её странности. Через невероятное писатель показывает страх, жадность и нелепость человеческого поведения намного ярче.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и «Женитьбе» смешное рождается не только из событий, но и из пауз, неловких реплик и поведения героев на сцене.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театр: новая русская комедия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показал, что комедия может говорить о серьёзных проблемах: страхе, лицемерии, глупости и чиновничьей зависимости, а не только развлекать зрителя.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помогли русскому театру стать более жизненным и наблюдательным, поэтому они сильно повлияли на развитие реалистической драмы XIX века.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мотивы Гоголь повторял чаще всего в разных жанрах и сюжетах.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у Гоголя общественные пороки, но рядом с ними всегда стоят сочувствие, фантазия и нравственный вопрос.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у Гоголя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Н. В. Гоголя; тематическая группировка для учебной презентации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годы, духовные поиски и творческий кризис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много путешествует по Европе и всё сильнее размышляет о вере, смысле жизни и ответственности писателя за свои тексты.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вторым томом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продолжает трудиться над «Мёртвыми душами», но всё чаще сомневается в замысле и переживает внутренний кризис.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сжигает часть рукописи второго тома и вскоре умирает в Москве 4 марта 1852 года.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религиозные взгляды Гоголя вызывали споры, но интерес к его таланту и влиянию на литературу от этого не уменьшался.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 необычный язык писателя, точные детали, яркий комизм и умение увидеть смешное там, где другие видели обычный быт.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Виссарион Белинский считал Гоголя одним из главных сатириков своего времени и особенно ценил силу его наблюдений за жизнью общества.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рано заметил талант Гоголя и поддержал его, когда тот искал свой путь в литературе и работал над важными замыслами.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оценках современников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30467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Гоголя, которые чаще всего изучают в школе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тексты лучше всего знакомят школьников с основными темами и приёмами писателя.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удобно читать вместе: они показывают и смех, и тревогу, и разные стороны мира Гоголя.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и традиционно изучаемые произведения Н. В. Гоголя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нужен читателю и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остаётся важным потому, что умеет соединять смешное и серьёзное. Его книги помогают замечать человеческие слабости, понимать людей вокруг и видеть правду даже в необычных историях.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2026-05-22T19:51:49Z</dcterms:created>
  <dcterms:modified xsi:type="dcterms:W3CDTF">2026-05-22T19:51:49Z</dcterms:modified>
</cp:coreProperties>
</file>