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литературе: природа, настроение,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Закат, тишина и прохлада помогают писателю передать чувства через пейзаж и точные слова.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заметно меняет мир: свет становится мягче, тени удлиняются, воздух остывает. В средней полосе России закат в июне и июле часто бывает после 21:00, поэтому время легко передать словами — спокойно, мечтательно или немного грустно.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летний вечер так часто становится литературной темой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 — это не просто описание природы, а картина времени и пространства. Вечером сюда добавляются закатное небо, теплая земля, темнеющие деревья и первые сумерки.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основа литературного образа летнего вечера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смотрит на такой пейзаж, он обычно переживает то же самое: спокойствие, ожидание, задумчивость или восхищение. Поэтому внешний вид вечера становится внутренним состоянием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тоже участвует в образе: она отражает свет, делает краски глубже и тише. Так природа помогает писателю показать настроение без прямых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небо, тени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закатное небо: оно часто окрашивается в розовые и оранжевые тона. На земле появляются длинные тени, а мягкий свет ложится на луг или двор, создавая ощущение замедления.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увидеть летний вечер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ощущение: воздух, ветер и огни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воздух становится чуть прохладнее, появляется тихий ветер. В конце дня оживают первые огоньки в окнах — и в тексте сразу появляется уют и спокойное ожидание ночи.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588" y="3561139"/>
            <a:ext cx="154422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3488" y="3561139"/>
            <a:ext cx="154422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настроение летнего вечера
</a:t>
            </a:r>
            <a:endParaRPr lang="en-US" sz="2734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прохладный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«тихий», «прохладный», «сумеречный» помогают почувствовать переход от жары к свежести. Они подсказывают, что вечер уже не шумит, а будто замедляет движение времени и мыслей.
</a:t>
            </a:r>
            <a:endParaRPr lang="en-US" sz="1386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«золотой» делает закат особенно выразительным. Он соединяет цвет и настроение: читатель видит мягкое освещение и понимает, что вечер дарит спокойствие и красоту.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Душистая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«душистый» (душистая трава, душистые цветы) усиливает ощущение лета. Такие слова словно добавляют запахи, и картина вечера становится «живой», ближе к реальности.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«медленный», «тягучий», «не спешит» показывают, что события уступают место наблюдению. Вечер как будто растягивает мгновения и позволяет герою задуматься.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«прозрачный» помогает передать ясность сумерек и мягкость дальних планов. Благодаря ему небо и пространство ощущаются чистыми, а настроение — спокойным и сосредоточенным.
</a:t>
            </a:r>
            <a:endParaRPr lang="en-US" sz="13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природа в тексте, тем реже появляются резкие события: читатель дольше остается в состоянии наблюдения и размышления.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литературный вечер прежде всего связан не с действием, а с внутренним ответом героя — спокойным или слегка грустным.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тем сочинений и школьных разборов (точные проценты в исходных текстах не фиксировались).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впечатления чаще всего вызывает летний вечер
</a:t>
            </a:r>
            <a:endParaRPr lang="en-US" sz="255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летнего вечера в художественном тексте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Стрекот и пение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часто звучит природой: стрекочут кузнечики, поют птицы. Эти звуки напоминают, что лето продолжается, но дневная суета уже ослабевает.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Листву может шевелить легкий ветер, и появляется тихий шорох. На фоне вечерней тишины любые звуки становятся заметнее и помогают подчеркнуть переход от активности к покою.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Плеск воды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рекой или прудом слышен плеск: вода принимает последние лучи и как будто успокаивается. Такие детали усиливают ощущение мягкости и прохлады.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и далекие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 дворе звучат голоса людей, а где-то вдали лает собака. Контраст «рядом тихо — и где-то живет» делает вечер объемным и правдоподобным.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750859"/>
            <a:ext cx="4037700" cy="2392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как отдельные наблюдения превращаются в художественные смыслы и помогают создать целостный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деталь может работать на два уровня: описывать время и усиливать чувства, поэтому вечер получается не набором фактов, а образом.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типичных примеров из школьных разборов художественных текстов (без привязки к одному произведению).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летнего вечера и их значение в тексте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и Тютчева вечер часто звучит как время тишины и наблюдения: природа будто «говорит» сама. Пейзаж становится ключом к переживаниям героя и к размышлению о времени.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стихах русских поэтов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природа особенно внимательна к оттенкам: закат, сумерки, мягкий свет. Благодаря точным словам читатель улавливает «мгновение» — то, что видишь один раз, и хочется запомнить.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и Есенина вечер нередко связан с теплом дома и родной земли. Природа у них не холодная картина: она помогает почувствовать привязанность, грусть или тихое ожидание нового дня.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пейзажной лирике важны точность и музыкальность. Поэты выбирают слова так, чтобы передать не только внешние цвета, но и быстрый отклик души на увиденное.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вечер часто начинается с тишины и более тесной связи с природой: поле, речка, сад и костер задают спокойный ритм. Звуки становятся мягче, а свет — спокойнее.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деревне и в городе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вечер сильнее связан с движением людей: дворы, фонари, окна домов и улицы создают ощущение жизни рядом. Теплый свет и шум помогают почувствовать другой темп, чем в сельской местности.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летнего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этапов пейзажа и ощущений: меняются свет, температура, звуки и настроение.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 дымка от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жара отступает, приходит прохладный воздух и тонкая дымка от костра или печи. Контраст тепла и свежести помогает почувствовать, как вечер меняет настроение и темп жизни.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нагретых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звучит ощущение теплой лавочки и камня, который удержал дневное солнце. Литература показывает, что вечер согревает по-своему — мягко и ненадолго.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пахнет душистой травой, теплой зеленью и цветами. В тексте это передают через запахи и короткие впечатления, чтобы читатель «увидел» воздух не глазами, а ощущением.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земля и вода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дневной жары появляется свежесть: мокрая земля, вода в траве, влажный запах воздуха. Так пейзаж становится «объемным» — не только видимым, но и будто осязаемым.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Запахи, тепло и прикосновения в описании вечера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вечер «ожил», писатели подбирают точные слова для света и цвета, а затем связывают их с настроением героя. Средства выбирают, как инструмент для точного впечатления.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эпитеты и сравнения дают самое понятное и быстрое «зрительное» действие. Олицетворения и метафоры добавляют движущуюся, живую атмосферу вечера.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оценка по типичным приемам в пейзажной лирике (без привязки к конкретной статистике).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литературные средства чаще всего работают в теме вечера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не столько действует, сколько наблюдает: как меняется небо, как темнеют деревья, как тише становится во дворе. Наблюдение помогает ему заметить собственные чувства.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и настроение лирического героя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Прошедший день вспоминается по деталям — звукам, запахам, мягкому свету. Из-за этого спокойствие соседствует с легкой грустью: время уходит, но красота остается в памяти.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становится фоном для размышлений о доме и семье, о детстве и смене дней. Природа в таком тексте поддерживает внутренний разговор героя, делает мысль более личной.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сообщении о вечере важнее факты: который час, какая погода, что делают люди. Текст отвечает на вопросы «когда» и «что произошло», без стремления передать настроение через образ.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художественное описание от обычного рассказа о вечере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говорится просто «стало прохладно», а в литературе может быть показано, как вечерний ветер касается травы и приносит свежесть с реки. Понятие холода становится ощущением.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появляются образные слова и точные детали: цвет неба, мягкость света, движение воздуха. Звуки и цветовые впечатления работают вместе, чтобы создать целостный «кадр» вечера.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художественный текст не только сообщает, но и заставляет пережить. Он связывает пейзаж с эмоциями, поэтому вечер запоминается как образ, а не как перечисление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свет становится мягче, движения меньше, а тишина заметнее. Поэтому наблюдать природу удобнее: взгляд дольше задерживается на деталях, чем на событиях.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логика сравнения ясна: вечер усиливает покой и снижает шум. Это помогает объяснить, почему литература чаще выбирает вечер как время для раздумий и пейзажных описаний.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 признакам из школьных примеров (значения условные, не измерялись).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дневного и вечернего пейзажа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иллюстраций часто выбирают золотистый, оранжевый, розовый, лиловый и темно-синий цвета. Темные силуэты деревьев и отражения в воде сразу подсказывают границу между днем и ночью.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летнего вечера в литературе и на иллюстрации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эти оттенки связывают с закатом и сумерками, когда впечатления становятся мягче. Палитра поддерживает тишину и краткость вечера, поэтому описания звучат спокойнее и лиричнее.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ребенка летний вечер — это обычно прогулки до темноты и игры во дворе. День еще «не закончился», поэтому хочется задержаться на улице, пока слышны шаги и разговоры взрослых.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летний вечер запоминается с детства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вспоминаются поездки к родным и отдых на даче: мягкий свет заката, запах травы и долгие семейные беседы. Тогда вечер кажется особенным временем, когда все собираются вместе.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остаются звуки — стрекот кузнечиков и голоса вокруг, которые становятся тише с наступлением сумерек. Указание на звуки делает воспоминание живым и узнаваемым.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Огоньки в окнах, прохладный воздух и ощущение длинного дня связываются в единое чувство. Поэтому тема летнего вечера в литературе легко вызывает личные воспоминания у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250" y="1124025"/>
            <a:ext cx="489600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вечер выглядит по-разному: в жизни его воспринимают через события и ощущения, а в литературе превращают в художественный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 делает обычный вечер глубже: детали перестают быть просто «фоном» и начинают работать на настроение и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 основе типичных способов описания вечера в художественных текстах.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летнего вечера в жизни и в литературе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как значимый образ русской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в литературе объединяет пейзаж, настроение и выразительные средства языка. Он показывает смену дня и тихий переход к ночи, помогая передать уют, красоту и размышление.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2026-05-15T04:38:56Z</dcterms:created>
  <dcterms:modified xsi:type="dcterms:W3CDTF">2026-05-15T04:38:56Z</dcterms:modified>
</cp:coreProperties>
</file>