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Плен, степь, музыка и надежда на свободу.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3. Окраина половецкого стана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в степи у половецкого лагеря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происходит ночью на окраине лагеря, среди шатров, костров и охраны. В тишине большой степи особенно заметны тревога, военный порядок и печальная судьба князя Игоря.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519" y="1845400"/>
            <a:ext cx="170363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66819" y="1845400"/>
            <a:ext cx="170363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40569" y="1845400"/>
            <a:ext cx="170363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13619" y="1845400"/>
            <a:ext cx="170363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половецкий стан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Шатры и костры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лагере стояли шатры, горели костры и кипела жизнь. Здесь отдыхали воины, собирались семьи, а по вечерам звучали песни и разговоры у огня.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Кони и всадники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Половцы были кочевым народом, поэтому кони были для них очень важны. Они помогали быстро передвигаться по степи и были частью военной силы стана.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 оружие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стане всегда были стража и оружие. Это делало лагерь похожим на маленькую крепость, где всё подчинялось порядку и готовности к защите.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большого лагеря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Половецкий стан напоминал подвижный город посреди степи. В нём жили не только воины, но и их семьи, слуги и люди, которые готовили праздники.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и тревожная степь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и луна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степью стоит ночь, и в её свете всё кажется чуть таинственным. Луна, ветер и далёкие огни создают спокойное, но немного грустное настроение.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 вокруг лагеря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лагеря очень просторно. Из-за этой бескрайности человек может чувствовать себя маленьким и одиноким, особенно если он вдали от родного дома.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Игорь в плену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Игорь остаётся смелым и достойным. Даже в неволе он не теряет княжеской чести и старается думать не о страхе, а о силе духа.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вспоминает Русь, родных и людей, которые ждут его дома. Эти мысли делают его печальным, но не ломают его характер.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Игоря плен — это испытание. Он переживает за судьбу своей земли и понимает, что должен сохранить терпение и внутреннюю стойкость.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Хан Кончак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Кончак — сильный правитель половцев. Он уверен в себе, спокоен и привык принимать решения, которые влияют на весь лагерь.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показан не только как враг, но и как человек, который уважает смелого противника. Это делает его образ более сложным и интересным.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поведении чувствуется богатство и власть. Он живёт по законам степи и умеет держаться с достоинством, будто настоящий хозяин своих земель.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Кончак не выглядит карикатурным злодеем. Напротив, он производит впечатление умного и опытного вождя, которого нельзя недооценивать.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стерегут Игоря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0025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охрана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лагеря стоят половецкие воины. Они следят, чтобы никто не приблизился незаметно и чтобы пленник не смог уйти.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18150" y="2790934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стане всё устроено по военным правилам. Каждый знает своё место, поэтому здесь чувствуется дисциплина и готовность к защите.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6629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Плен под надзором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Игорь находится под постоянным наблюдением. Лагерь охраняется со всех сторон, и даже ночью он не может просто исчезнуть в степи.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и Кончаковна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линия показывает, что даже между разными народами могут возникать симпатия и доверие. Молодые герои напоминают: будущее не всегда начинается с войны.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Владимир, сын Игоря, встречает Кончаковну, дочь Кончака. Их разговор звучит тепло и спокойно, как маленький островок добра среди тревожной военной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694" y="2046275"/>
            <a:ext cx="170363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37719" y="3346187"/>
            <a:ext cx="170363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37719" y="1443225"/>
            <a:ext cx="170363" cy="194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танцы половцев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1225350" y="18699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музыка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этой сцене подвижная и праздничная. Она звучит так, будто степь сама начинает двигаться, кружиться и мерцать у костров.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193375" y="316986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у огня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пляски собирают всех вместе, словно большой вечерний праздник. У костров лагерь оживает, и в нём чувствуется радость силы и движения.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193375" y="126690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и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 передают энергию и свободу половецкой жизни. Ритм меняется быстро, поэтому сцена кажется живой, шумной и очень выразительной.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действие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главные события третьего действия и их последовательность.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земля и половецкая степь показаны как два разных мира: один связан с домом и болью, другой — со свободой и шумной жизнью.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оперы А. П. Бородина «Князь Игорь»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мира сталкиваются в этой сцене и делают её особенно яркой.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степь ночью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Тихая, но не пустая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степь кажется безлюдной, но она полна жизни: ветер шевелит траву, вдали мерцают огни, а у шатров не утихает сторожевая служба. От этой тишины становится даже немного зябко.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без 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лагеря видно огромное открытое поле, и взгляд будто не находит конца. Именно поэтому пленник чувствует себя особенно одиноким: рядом люди, а вокруг всё равно бескрайняя даль.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с тревогой внутри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Луна, костры и тёмное небо создают красивую картину. Но эта красота не спокойная, а настороженная: в ней слышится ожидание, как будто вот-вот должно что-то случиться.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Игорь не теряет достоинства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Игорь помнит, что он князь и воин. Даже в плену он не суетится и не падает духом, а спокойно переживает испытание и думает о родной земле.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держат сила характера и любовь к Руси. Он страдает, но не жалуется громко, потому что хочет оставаться верным себе и своей чести.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Игорь не забывает о семье и о народе. Эти мысли помогают ему выдержать тяжёлый час и не превратиться просто в усталого пленника.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образ Кончака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Кончак изображён как сильный правитель, который уверен в себе и умеет держать власть. Он не выглядит растерянным или слабым перед другими героями.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он может быть щедрым и спокойным. Такой образ делает его не только врагом, но и человеком с собственным достоинством и характером.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опере Кончак нужен, чтобы показать: противник тоже может быть ярким и сложным. Из-за этого история становится интереснее и правдивее.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355119"/>
            <a:ext cx="9144000" cy="2786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на дружбу и будущее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140967"/>
            <a:ext cx="37749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молодых героев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и Кончаковна встречаются как молодые люди, которым хочется понимать друг друга. Их разговор звучит мягко и тепло, почти как маленький лучик среди тревожной ночи.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99100" y="1140967"/>
            <a:ext cx="37749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смысл их линии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линия показывает, что даже во время войны возможны симпатия и доверие. На фоне плена она напоминает: будущее зависит не только от мечей, но и от людей.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чувства действия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Тоска по дому особенно сильна у Игоря. Он вспоминает родную землю, и в его настроении слышатся печаль и тихая боль.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проходит через всю сцену. Охрана, ночь и плен напоминают, что побег труден, а судьба героя пока не ясна.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Гордость помогает Игорю не опуститься. Он остаётся князем не по одежде, а по поведению, даже когда вокруг чужой стан.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появляется в молодом знакомстве Владимира и Кончаковны. Она делает тяжёлую сцену чуть светлее, словно маленький костёр в степи.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эта сцена в опере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действие помогает увидеть не только войну, но и жизнь людей по обе стороны конфликта. Благодаря этому история становится объёмнее и понятнее.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звучат песни, танцы и обычаи половцев. Они показывают, что каждый народ имеет свой яркий мир, а не только роль врага или союзника.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подготавливает дальнейшее развитие сюжета. Она держит внимание, раскрывает характеры героев и напоминает, что надежда может появиться даже в трудный час.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Половецкий колорит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детали помогают сразу узнать мир половцев. Он звучит иначе, чем русская земля: ярче, стремительнее и свободнее, как большая песня у ночного огня.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Шатры, костры, сторожа, ритм танцев и звонкая музыка создают особую картину кочевого лагеря. Всё вокруг будто дышит движением, светом и степным ветром.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главная мысль объединяет всё действие: человек может сохранить достоинство, даже когда ему тяжело и страшно.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оперы А. П. Бородина «Князь Игорь»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проходит через всю сцену и звучит очень ясно: честь и надежда могут жить даже в плену.
</a:t>
            </a:r>
            <a:endParaRPr lang="en-US" sz="1920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75" y="3266883"/>
            <a:ext cx="9144000" cy="18752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29350" y="1447161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третьего действия
</a:t>
            </a:r>
            <a:endParaRPr lang="en-US" sz="2912" dirty="0"/>
          </a:p>
        </p:txBody>
      </p:sp>
      <p:sp>
        <p:nvSpPr>
          <p:cNvPr id="7" name="Text 1"/>
          <p:cNvSpPr txBox="1"/>
          <p:nvPr/>
        </p:nvSpPr>
        <p:spPr>
          <a:xfrm>
            <a:off x="2871525" y="2413475"/>
            <a:ext cx="3401100" cy="7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действие соединяет тревожный плен, простор степи и яркую половецкую музыку. Оно показывает силу характера, доброту и надежду, которые не исчезают даже в чужом стане.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2026-05-24T21:08:44Z</dcterms:created>
  <dcterms:modified xsi:type="dcterms:W3CDTF">2026-05-24T21:08:44Z</dcterms:modified>
</cp:coreProperties>
</file>