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 причастиях перед НН и Н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выбрать нужную гласную по форме и времени причастия.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знать в 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часто встречаются в упражнениях и диктантах. Если научиться отличать полную форму от краткой и видеть связь с глаголом, легче избегать ошибок в словах вроде решённый — решено и написанный — написано.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— это особая форма глагола, которая обозначает признак предмета по действию и отвечает на вопросы какой? какая? какое? какие?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причастиях встречаются суффиксы -енн-, -ённ-, -анн-, -янн-, -им-, -ем-, -ом-. Именно в них и перед НН или Н выбирается гласная.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действием: предмет что-то делает или над ним совершается действие. Поэтому причастие помогает точно описать признак через процесс.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написании гласных в причастиях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написания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главные модели написания в причастиях.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подсказывает написание: в полной форме чаще встречается НН, в краткой — одна Н.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написания нужно различать в словах с суффиксами -енн- и -ённ-.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чаще сохраняется Ё, а без ударения обычно пишется Е. Ударение помогает, но окончательное решение даёт форма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-анн- и -янн-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НН сохраняется гласная, которая входит в основу или суффикс слова, поэтому важно видеть, от какого глагола образовано причастие.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-анн- встречается в полных страдательных причастиях прошедшего времени, образованных от основ на -а-: посаженный, услышанный, украшенный.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-янн- связан с основами на -я-: посеянный, веянный, рассеянный. Он тоже указывает на полную форму прошедшего времени.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дом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увидеть, как от глагола строить образуется причастие с суффиксом -енн-. Перед НН стоит гласная, которая входит в модель образования слова. На схеме удобно показать корень и суффикс отдельно.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Решённая задача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заметно написание с Ё перед НН. Такое слово удобно сравнить с краткой формой решено, чтобы увидеть разницу между полной и краткой формой. Иллюстрация может показать готовое решение и запись в тетради.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Посеянный луг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причастия с суффиксом -янн-, где написание связано с основой глагола. Рядом можно показать поле и линию, обозначающую словообразовательную часть. Так правило запоминается через образ и действие.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правило в примерах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гласной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написание по форме слова и времени причастия.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чаще имеют суффиксы -им-, -ем-, -ом-: видимый, читаемый, ведомый. Они называют признак предмета по действию, которое происходит сейчас.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эти причастия встречаются реже, чем формы прошедшего времени, поэтому их особенно важно узнавать по суффиксу и значению.
</a:t>
            </a:r>
            <a:endParaRPr lang="en-US" sz="1334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перед Н нет НН, потому что это другая модель образования. Написание определяется не только звучанием, но и тем, к какой форме относится слово.
</a:t>
            </a:r>
            <a:endParaRPr lang="en-US" sz="1336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примеров по теме орфографии причастий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встречаются чаще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подборке примеров чаще всего повторяются слова из учебных упражнений и диктантов.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 причастия прошедшего времени с НН, поэтому именно их написание нужно отрабатывать особенно тщательно.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8322" y="1890721"/>
            <a:ext cx="282938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прилагательное, а не причастие: оно обозначает постоянный признак предмета. В слове пишется НН, но не по правилу причастий, а по особенностям образования самого прилагательного.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похоже на причастие по звучанию, однако называют материал и устойчивый признак предмета. Здесь тоже пишется НН, но слово не связано с действием и не изменяется как причастие.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Оловянный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ещё один пример прилагательного с НН. Оно не отвечает на вопрос о действии, а только называет материал или признак предмета, поэтому его важно не смешивать с причастием.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 краткая форма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Различить формы помогает вопрос и значение слова. Полная форма называет признак предмета, а краткая чаще сообщает, что с предметом уже сделано или что с ним произошло.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причастия обычно сохраняет две буквы Н: написанный, прочитанный, решённый. Именно она чаще всего встречается в учебных текстах и требует внимательной проверки по форме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короче и передаёт результат действия: написано, прочитано, решено. В ней пишется одна Н, поэтому нужно сразу определить, какая это форма.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сравнивать пары слов: решённый — решено, написанный — написано. Такая проверка сразу показывает, где сохраняется НН, а где остаётся одна Н.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64764"/>
            <a:ext cx="4813500" cy="2980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 кратких форм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примеры из школьного курса русского языка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меняется написание при переходе от полной формы причастия к краткой.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теряет вторую Н. Гласная перед НН или Н зависит от модели причастия и помогает запомнить правильное написание.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причастия с глаголом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всегда связано с глаголом, от которого оно образовано: писать — написанный, решить — решённый. Поэтому сначала полезно найти исходный глагол и только потом проверять суффикс и гласную.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морфемной схеме видно общий корень и суффикс причастия. Именно суффикс показывает, какая гласная пишется перед НН или Н, а форма слова помогает выбрать нужный вариант.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нужно работать с безударными гласными. Именно в них легче всего ошибиться, потому что правильная буква не всегда слышится ясно на слух.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путают причастия и прилагательные. Поэтому в словах вроде стеклянный нужно сначала определить часть речи, а уже потом объяснять написание НН.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пропуск одной Н в полной форме: написаный, построеный. В таких словах важно помнить, что полные страдательные причастия прошедшего времени обычно сохраняют НН.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замена Ё на Е: вместо решённый пишут решоный. Такое написание появляется, когда ученик полагается только на слух и не проверяет слово по форме.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ученических работах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 примерам из презентации; условные значения для наглядности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ошибочные написания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наглядное сравнение правильных и ошибочных вариантов в учебных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с одной Н и неверной гласной. Значит, при проверке нужно сначала определить форму слова, а затем вспомнить модель причастия.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по форме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 школьному правилу: от значения слова — к его форме и суффиксу.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9873" y="2023475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248" y="2892687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410" y="203542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38423" y="2892700"/>
            <a:ext cx="317700" cy="28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748" y="3427220"/>
            <a:ext cx="317700" cy="2541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14650" y="17590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Решённый — решено
</a:t>
            </a:r>
            <a:pPr algn="r" indent="0" marL="0">
              <a:lnSpc>
                <a:spcPct val="9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увидеть разницу между полной и краткой формой. В полном варианте сохраняется НН, а в кратком остаётся одна Н, потому что слово сообщает результат действия.
</a:t>
            </a:r>
            <a:endParaRPr lang="en-US" sz="1019" dirty="0"/>
          </a:p>
        </p:txBody>
      </p:sp>
      <p:sp>
        <p:nvSpPr>
          <p:cNvPr id="16" name="Text 3"/>
          <p:cNvSpPr txBox="1"/>
          <p:nvPr/>
        </p:nvSpPr>
        <p:spPr>
          <a:xfrm>
            <a:off x="161375" y="2687688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— построено
</a:t>
            </a:r>
            <a:pPr algn="r" indent="0" marL="0">
              <a:lnSpc>
                <a:spcPct val="90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 полезно для проверки прошедшего времени. Полная форма называет признак предмета, а краткая сообщает, что действие уже завершено и результат получен.
</a:t>
            </a:r>
            <a:endParaRPr lang="en-US" sz="1054" dirty="0"/>
          </a:p>
        </p:txBody>
      </p:sp>
      <p:sp>
        <p:nvSpPr>
          <p:cNvPr id="17" name="Text 4"/>
          <p:cNvSpPr txBox="1"/>
          <p:nvPr/>
        </p:nvSpPr>
        <p:spPr>
          <a:xfrm>
            <a:off x="5416810" y="175904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Увлечённый — увлечены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запомнить, что полная форма пишется с НН, а краткая — с одной Н. Пара показывает, как меняется слово, когда оно переходит в краткую форму.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73635" y="26909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Читаемый — читаем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напоминает, что причастия настоящего времени образуются по другой модели. Перед Н пишутся суффиксы -ем-, -им-, -ом-, поэтому здесь нет НН.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2959660" y="39091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Ведомый — ведома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краткая форма может звучать похоже на полную, но пишетcя иначе. Чтобы не ошибиться, нужно определять форму и время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написании причастий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написанию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как форма слова влияет на выбор буквы и числа 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форма слова. Полная форма прошедшего времени требует НН, краткая — одной Н, а причастия настоящего времени имеют свои суффиксы.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сначала определяй часть речи и форму слова, затем время и суффикс. Тогда гласная перед НН или Н будет понятна, а написание — верным.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2026-05-22T16:18:07Z</dcterms:created>
  <dcterms:modified xsi:type="dcterms:W3CDTF">2026-05-22T16:18:07Z</dcterms:modified>
</cp:coreProperties>
</file>