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задач на составление уравнений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задачи превращаем в уравнение и находим ответ.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859" y="1576187"/>
            <a:ext cx="3114929" cy="27881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задачи учат переводить слова условия в точные математические записи. В 7 классе это особенно важно: здесь встречаются числа, возраст, движение и покупки, а уравнение становится удобной моделью ситуации.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задачи с уравнениями важны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задачи по уравнению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Понять условие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внимательно читают задачу, выделяют известные данные и вопрос. Полезно подчеркнуть величины, числа и слова, которые показывают связь между ними.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Обозначить неизвестное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выбирают величину, которую удобно считать искомой, и обозначают её буквой x. После этого остальные данные выражают через это обозначение.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Составить и решить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по смыслу условия записывают уравнение, решают его, а затем проверяют ответ подстановкой. Завершают работу полным ответом с единицами измерения.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Оценить смысл результата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шаг — убедиться, что число подходит по смыслу задачи. Если ответ противоречит условию, нужно вернуться и найти ошибку в записи или вычислениях.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показывает, как текстовая задача превращается в алгебраическую модель и проверенный ответ.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условия к ответу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53393" y="1774824"/>
            <a:ext cx="2331629" cy="2789239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неизвестное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1891606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Брать удобную величину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Неизвестным выбирают ту величину, которую проще всего выразить через другие данные: число, цену, скорость, возраст, массу или количество предметов.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405983" y="1891606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Опираться на смысл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выбор неизвестного делает уравнение короче и понятнее. Если выбрать неудачную величину, запись станет длинной и запутанной.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58775" y="3388668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Использовать x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7 классе чаще всего обозначают неизвестное буквой x. Это удобно, потому что легко записывать выражения вида x + 7, 3x и x — 5.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405983" y="3388668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Проверять схему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мысленно составить схему «дано — неизвестно — выражение». Тогда проще увидеть, какое равенство нужно записать по условию задачи.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734" y="1949450"/>
            <a:ext cx="333259" cy="444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3274" y="1999151"/>
            <a:ext cx="431180" cy="3449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64506" y="1949450"/>
            <a:ext cx="277716" cy="444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95924" y="1979987"/>
            <a:ext cx="431180" cy="38327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59384" y="1949450"/>
            <a:ext cx="333259" cy="44434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типы задач решаются уравнением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и его часть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известна часть числа или его кратное, уравнение помогает восстановить целое. В таких задачах часто встречаются деление и умножение.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070672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возрастных задачах обычно известна разница лет. Уравнение позволяет связать текущий возраст, будущий возраст и возраст в прошлом.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782570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Путь, скорость и время связываются одной формулой. Из условия выбирают неизвестную величину и выражают остальные через неё.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494467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Покупки и стоимость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о покупках сводятся к связи цены, количества и общей стоимости. Это удобные примеры для работы с умножением и скобками.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7206363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Проценты и работа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задачах уравнение помогает найти часть величины, процент от числа или совместный результат работы нескольких участников.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154351"/>
            <a:ext cx="3848986" cy="18395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сюжет можно записать разными словами, но математическая модель остаётся одной и той же.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одна неизвестная связывает данные в равенство, а выбор x зависит от сюжета задачи.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типы задач на составление уравнений; обобщение по теме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Сюжеты задач и математические модели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403225" y="383650"/>
            <a:ext cx="3765600" cy="43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неизвестная величина часто становится основой всего уравнения.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4930775" y="3841187"/>
            <a:ext cx="3854450" cy="6380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«Решение задач на составление уравнений»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930775" y="1188105"/>
            <a:ext cx="3854400" cy="19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на целое и его часть важно понять, что именно обозначает x: число, его часть или величину, связанную с ним.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на каком шаге чаще всего теряется смысл условия и почему одна неточность в записи меняет весь ответ.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зона риска — перевод текста в уравнение; внимательное чтение условия снижает число ошибок сильнее всего.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типичных ошибок при решении текстовых задач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возникают ошибки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07562" y="1703704"/>
            <a:ext cx="1376742" cy="2808334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 возраст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81649" y="2473325"/>
            <a:ext cx="140369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сохраняется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возрастных задачах важно помнить: разница лет между людьми не меняется. Если один старше другого на 3 года, то через несколько лет разница останется той же.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193362" y="2473325"/>
            <a:ext cx="1403688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Следить за временем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«сейчас», «через несколько лет» и «несколько лет назад» меняют запись уравнения. Ошибка в этом месте приводит к неверному ответу даже при правильных вычислениях.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905074" y="2473325"/>
            <a:ext cx="1403685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Обозначать один возраст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возраст одного человека обозначают через x, а возраст другого выражают через x + n или x — n. Так проще записать условие в виде равенства.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616786" y="2473325"/>
            <a:ext cx="1448790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Проверять логику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ответе возраст получается отрицательным или явно невозможным, решение нужно пересмотреть. Возраст должен соответствовать смыслу задачи и выбранному моменту времени.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9827" y="2407886"/>
            <a:ext cx="2599815" cy="21469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участника на одной дороге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одной задаче поезд едет из города A в город B, а навстречу ему выходит автобус. На схеме удобно показать дорогу, стрелки движения и подписать путь, скорость и время, чтобы сразу увидеть связь величин.
</a:t>
            </a:r>
            <a:endParaRPr lang="en-US" sz="1105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скорости складываются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два объекта движутся навстречу друг другу, расстояние между ними уменьшается быстрее. Поэтому в уравнении часто появляется сумма скоростей, а рядом — общий путь и время движения, записанные в одинаковых единицах.
</a:t>
            </a:r>
            <a:endParaRPr lang="en-US" sz="1105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важна разность скоростей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движении в одном направлении один объект может догонять другой. Тогда нужно сравнить скорости, выбрать неизвестное время или путь и аккуратно следить за километрами, метрами, часами и минутами, чтобы не допустить ошибки.
</a:t>
            </a:r>
            <a:endParaRPr lang="en-US" sz="1105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 движение: как видеть путь, скорость и время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покупки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определяют, что именно покупают: один предмет, несколько одинаковых товаров или набор с доплатой. Это помогает понять, какая величина будет неизвестной.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487312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цены и количества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цену, количество или общую сумму связывают формулой стоимость = цена × количество. Если что-то докупают или остаётся сдача, добавляют вычитание.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632519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Составление уравнения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записывают условие в виде равенства. Важно не потерять слова «осталось», «добавили» и «потратили», потому что они меняют знак действия.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766372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покупки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ответ сравнивают со смыслом задачи: цена должна быть положительной, а количество — разумным. Если результат выглядит странно, решение пересматривают.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решают задачи на покупки и стоимость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37646" y="2728778"/>
            <a:ext cx="4868710" cy="19403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6953" y="153543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 условии подсказывают, какое действие нужно записать в выражении или уравнении.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782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чтение ключевых слов помогает выбрать верное действие и не перепутать сложение, вычитание, умножение и деление.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944317" y="1535430"/>
            <a:ext cx="3840909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типовых формулировок текстовых задач по алгебре для 7 класса.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в условии задачи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873" y="1846606"/>
            <a:ext cx="542225" cy="5422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84929" y="1900827"/>
            <a:ext cx="542227" cy="4337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40987" y="1846605"/>
            <a:ext cx="542227" cy="54222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89059" y="1846604"/>
            <a:ext cx="542227" cy="54222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решения: на что смотреть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8873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Подстановка в уравнение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Подставьте найденное значение вместо буквы и проверьте, выполняется ли равенство. Если равенство не верно, значит, в решении есть ошибка.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2481657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Прочитайте ответ в контексте задачи. Число должно подходить по сюжету: возраст не бывает отрицательным, а количество предметов обычно не бывает дробным.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634443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измерения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Сверьте, совпадают ли единицы: километры с часами, рубли с количеством покупок, годы с возрастом. Несовпадение часто указывает на неверную запись.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6787227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причины ошибки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ответ не подходит, проверьте выражения, знаки действий и скобки. Особенно внимательно пересматривайте задачи с несколькими шагами и промежуточными вычислениями.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последовательно оценить найденный ответ и понять, можно ли его принять.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логики решения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одной задаче часто приходится сочетать несколько действий сразу, поэтому важно читать условие по смысловым частям и не ограничиваться только одним знаком.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встречаются вычитание, умножение и скобки; значит, главная трудность — связать текст с нужной последовательностью действий.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типовых задач на уравнения для 7 класса.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действия встречаются чаще всего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8533" y="1838326"/>
            <a:ext cx="1965283" cy="270490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решения на простом примере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Понимаем условие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задаче сказано: задумали число, прибавили к нему 7 и получили 19. Значит, нужно обозначить неизвестное число буквой x и перевести фразу в математическую запись.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Составляем и решаем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Получаем уравнение x + 7 = 19. После решения находим x = 12, потому что это число делает равенство верным и точно отвечает условию задачи.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Подставляем значение обратно: 12 + 7 = 19. Ответ подходит и по вычислению, и по смыслу, поэтому можно записать окончательный вывод с полным предложением.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места и типичные ошибки
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358777" y="1902935"/>
            <a:ext cx="2349731" cy="11008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неизвестное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выбрать неудобную букву, уравнение станет длинным и запутанным. Лучше сразу обозначать ту величину, которую проще выразить через данные условия.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3397135" y="1902935"/>
            <a:ext cx="2349731" cy="11008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в словах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«на» и «в» часто меняют действие. Например, «на 4 больше» означает прибавление, а «в 4 раза больше» — умножение, и это нельзя смешивать.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6435494" y="1902935"/>
            <a:ext cx="2349731" cy="11008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Забытые скобки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составлении выражений скобки нужны, когда одно действие относится сразу к нескольким величинам. Без них порядок вычислений меняется, и ответ становится неверным.
</a:t>
            </a:r>
            <a:endParaRPr lang="en-US" sz="1050" dirty="0"/>
          </a:p>
        </p:txBody>
      </p:sp>
      <p:sp>
        <p:nvSpPr>
          <p:cNvPr id="14" name="Text 6"/>
          <p:cNvSpPr txBox="1"/>
          <p:nvPr/>
        </p:nvSpPr>
        <p:spPr>
          <a:xfrm>
            <a:off x="372911" y="3463202"/>
            <a:ext cx="2349731" cy="11008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Потерянное «всего»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«всего» почти всегда подсказывает сложение. Если его пропустить, уравнение перестаёт отражать условие, и найденный результат уже не соответствует задаче.
</a:t>
            </a:r>
            <a:endParaRPr lang="en-US" sz="1050" dirty="0"/>
          </a:p>
        </p:txBody>
      </p:sp>
      <p:sp>
        <p:nvSpPr>
          <p:cNvPr id="15" name="Text 7"/>
          <p:cNvSpPr txBox="1"/>
          <p:nvPr/>
        </p:nvSpPr>
        <p:spPr>
          <a:xfrm>
            <a:off x="3411270" y="3463202"/>
            <a:ext cx="2349731" cy="11008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без проверки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верное вычисление может дать неподходящее число. Поэтому ответ нужно читать в контексте, указывать единицы измерения и сравнивать с реальной ситуацией.
</a:t>
            </a:r>
            <a:endParaRPr lang="en-US" sz="105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1848696"/>
            <a:ext cx="3848986" cy="24508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алгоритм помогает не теряться и последовательно проходить все этапы решения задачи.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соблюдать последовательность, решение становится более точным, а вероятность ошибки заметно снижается.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алгоритм решения текстовых задач на уравнения.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 самостоятельной работы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Уравнение превращает текст в точный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задач на составление уравнений учит читать условие внимательно, выбирать неизвестное осознанно и проверять результат. Это делает алгебру понятной и полезной для задач из жизни.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2026-05-29T09:57:05Z</dcterms:created>
  <dcterms:modified xsi:type="dcterms:W3CDTF">2026-05-29T09:57:05Z</dcterms:modified>
</cp:coreProperties>
</file>