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Чудра»: свобода, гордость и трагедия сильных характеров
</a:t>
            </a:r>
            <a:endParaRPr lang="en-US" sz="2542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цене свободы и силе гордого сердца.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романтический мир раннего рассказа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 относится к раннему творчеству Максима Горького. В нём слышны легенда, степной простор и голос сильных людей, для которых воля важнее спокойной, привычной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 Чудра — пожилой цыган и мудрый рассказчик. Он говорит уверенно, потому что многое видел и привык судить о жизни не по словам, а по поступкам.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Макар Чудра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личная свобода стоит выше достатка, удобства и покоя. Он не приемлет зависимость от чужой воли и считает это унижением для сильного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взгляде на мир много гордости и недоверия к уступчивости. Именно поэтому история, которую он рассказывает, звучит как предупреждение о цене непреклонности.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костёр как пространство свободы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степь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степи создаёт ощущение простора и движения. Открытое пространство словно подчёркивает, что герои живут по законам воли, а не привычного порядка.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 табор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собирает людей вместе и делает разговор особенно доверительным. В его свете степь, ветер и тьма выглядят не просто фоном, а частью романтического настроения.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рассказа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рамочном повествовании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714" y="2067176"/>
            <a:ext cx="17737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Зобар: черты героя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действует решительно и не боится риска. Его смелость заметна в поступках: он привык отвечать на вызов быстро, ярко и без колебаний.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ценит независимость и не хочет жить по чужой воле. Для него свобода связана с достоинством, движением и правом самому выбирать свой путь.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Лойко наполнен энергией, красотой и лихостью. В нём чувствуется человек, который любит яркую жизнь и умеет привлекать к себе внимание.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гордость мешает ему уступить и довериться другому человеку. Сильный характер становится его достоинством, но одновременно ведёт к трагедии.
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Радда: сила, красота и непокорность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поведение жёсткое и независимое. Радда умеет держать дистанцию и не позволяет себе слабости, поэтому рядом с Лойко она выглядит равной соперницей.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Радда поражает не только красотой, но и внутренней силой. Она не хочет быть украшением чужой жизни и сразу показывает, что не согласится на покорность.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гордость делает конфликт особенно острым. Радда не отказывается от чувства, но не принимает любовь, в которой нужно уступить собственному достоинству.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2681"/>
            <a:ext cx="4000500" cy="1900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объединяет сила характера, но проявляется она по-разному.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Лойко Зобара и Радды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похожи силой и независимостью, поэтому не могут договориться. Их равенство превращает любовь в столкновение.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М. Горького «Макар Чудра»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героев свобода — не просто желание, а главное условие достойной жизни. Они не мыслят себя в подчинении и выбирают путь, где никто не распоряжается их судьбой.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свободу как красоту и силу характера. Но эта же свобода становится опасной, если человек ставит её выше доверия, понимания и близости.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и Радда оба хотят быть независимыми. Однако их стремление к воле не соединяет, а разъединяет, потому что каждый боится уступить первым.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свобода без любви оборачивается одиночеством. Писатель показывает, что внутренняя независимость ценна, но она не должна уничтожать человеческие отношения.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в рассказе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звучат в рассказе особенно сильно и почему сюжет запоминается.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рассказа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гордость определяют поведение героев, а любовь не успевает стать опорой. Финал подчёркивает разрушительную силу непреклонности.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рассказу М. Горького «Макар Чудра»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любви и гордости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 взаимное притяжение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и Радда сразу замечают силу и красоту друг друга. Между ними возникает чувство, но вместе с ним — желание не уступить и не потерять достоинство.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гордости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начинают проверять друг друга словами и поступками. Каждый хочет сохранить превосходство, поэтому симпатия быстро превращается в напряжённое соперничество.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уступки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Лойко, ни Радда не готовы поступиться своей волей ради любви. Их упрямство делает невозможным доверие и мирный разговор.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никто не отступает, чувство оборачивается гибелью. Горький показывает: гордость без взаимного уважения приводит к одиночеству и разрушению.
</a:t>
            </a:r>
            <a:endParaRPr lang="en-US" sz="9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зеркало внутреннего напряжения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степь как пространство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степь у Горького кажется бесконечной и живой. В ней слышится ветер, чувствуется движение дороги и вольный размах цыганской жизни. Такой пейзаж помогает увидеть, что герои привыкли жить без границ и подчинения.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среди темноты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костра собирает людей вместе и делает ночь менее холодной. Он освещает лица, усиливает ощущение живого разговора и одновременно подчёркивает, как хрупко это мгновение тепла среди бескрайней тьмы.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ветер и даль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небо, ветер и далёкий горизонт создают чувство тревоги и ожидания. Природа здесь не просто фон, а часть настроения рассказа: она напоминает о свободе, но и о той опасности, которая всегда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70508"/>
            <a:ext cx="264300" cy="2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52033"/>
            <a:ext cx="264300" cy="21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10062"/>
            <a:ext cx="264300" cy="2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рассказ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внешнего рассказчика и слышит его наблюдения. Это сразу создаёт ощущение реального разговора и подготавливает к истории, переданной из уст в уста.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Макара Чудры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получает Макар Чудра. Его речь звучит как народное предание: она образная, неторопливая и мудрая, будто передаёт опыт прожитой жизни.
</a:t>
            </a:r>
            <a:endParaRPr lang="en-US" sz="923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Лойко и Радды звучит не как обычный бытовой эпизод, а как легенда о сильных людях. Такая композиция помогает лучше почувствовать смысл рассказа.
</a:t>
            </a:r>
            <a:endParaRPr lang="en-US" sz="8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использует яркие сравнения и метафоры, чтобы сделать рассказ живым и запоминающимся. Образы света, тьмы и огня помогают почувствовать настроение каждой сцены.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Макара Чудры звучит торжественно и напевно, почти как устный сказ. Повторы и ритм фраз придают повествованию убедительность и сближают его с фольклором.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противопоставляет свободу и зависимость, любовь и гордость, нежность и жёсткость. Эти контрасты усиливают напряжение и помогают сразу увидеть главный 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одно решение за другим усиливает напряжение и не оставляет героям пути к примирению.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 их последствия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герои отстаивают себя, тем ближе трагедия. Горький связывает гибель любви с неумением услышать другого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Горький, рассказ «Макар Чудра» (1892)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выбирает независимость и не хочет, чтобы чувство к Радде казалось слабостью. Для него важнее остаться гордым, чем признать свою зависимость от любви.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Радда тоже ставит достоинство выше уступки. Она не принимает отношения, в которых ей пришлось бы подчиниться, даже если сердце тянется к другому человеку.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понимают цену свободы, но не умеют соединить её с доверием. Поэтому их выбор ведёт не к счастью, а к разрыву и гибели.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показывает: настоящий выбор — это не только отстоять себя, но и заметить чувства другого. Без этого любовь превращается в борьбу характеров.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выбора в рассказе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предметы и образы раскрывают идеи свободы, судьбы и внутреннего конфликта.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помогают понять рассказ
</a:t>
            </a:r>
            <a:endParaRPr lang="en-US" sz="2962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делают смысл рассказа глубже: через природу и предметы Горький передаёт настроение героев и главную тему свободы.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«Макар Чудра»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в литературе рубежа веков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романтический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«Макар Чудра» относится к ранним произведениям Горького. В них писатель особенно интересовался сильными, независимыми людьми и их непростым выбором. История звучит как предание, а не как обычный бытовой рассказ.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жизнь и легендарный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степь, табор, костёр и ночной разговор создают особую атмосферу. Благодаря этому текст запоминается как яркий рассказ о воле, гордости и цене человеческого упрямства.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рассказе выглядит красивой и притягательной, но она не всегда делает человека счастливым. Если нет доверия и готовности уступить, она оборачивается одиночеством.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 после чтения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Лойко и Радда сильны и ярки, однако их гордость не позволяет им принять любовь как сотрудничество. Они соревнуются друг с другом вместо того, чтобы понять чувства партнёра.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рассказа в том, что уважение к другому человеку так же важно, как и личное достоинство. Без этого даже сильное чувство может привести к трагедии.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Горького помогает увидеть, как свобода, гордость и любовь влияют на судьбу человека. История Лойко и Радды остаётся ярким напоминанием о цене выбора и ответственности.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«Макар Чудра» стоит читать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2026-05-19T04:23:37Z</dcterms:created>
  <dcterms:modified xsi:type="dcterms:W3CDTF">2026-05-19T04:23:37Z</dcterms:modified>
</cp:coreProperties>
</file>