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основная единица биологической классификации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 различают виды и почему для этого нужен комплекс признаков?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признак не может точно определить вид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не всегда означает близкое родство, а заметные различия не всегда разделяют виды. Чтобы избежать ошибок, биология оценивает организм по совокупности морфологических, генетических, экологических и других признаков.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форму тела, размеры, окраску и другие внешние признаки. Этот подход удобен в полевых наблюдениях и школьной практике, потому что позволяет быстро сравнивать организмы без сложных исследований.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особенности внутреннего строения, расположение органов и тканей. Такие признаки часто помогают точнее различать близкие формы, если внешние различия выражены слабо или изменчивы.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доступный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анализ обычно применяют первым, поскольку он не требует дорогого оборудования. Он особенно полезен для первичной идентификации и составления описаний видов.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диморфизм, возрастные и сезонные изменения могут сильно исказить картину. Кроме того, виды-двойники внешне почти не различимы, хотя относятся к разным таксонам.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другими признаками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внешний облик не даёт надёжного вывода о принадлежности к виду. Поэтому морфологические данные всегда сопоставляют с физиологическими, генетическими и экологическими.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особенности жизненных процессов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особенности обмена веществ, темпы роста и этапы развития. Эти характеристики помогают увидеть, насколько сходны жизненные процессы у разных организмов и совпадают ли их биологические ритмы.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сроки и способы размножения, а также сезонность жизненных циклов. У животных учитывают время нереста, спаривания и активности, у растений — цветение и созревание семян.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имеют устойчивые ритмы, связанные с длиной дня, температурой и сменой сезонов. Такие особенности помогают отличать близкие формы, живущие в сходной среде.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стадиями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используют схему жизненного цикла: она показывает, как отдельные стадии связаны с определёнными физиологическими условиями и периодами активности организма.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критерии наиболее часто используют при определении вида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теме «вид и его критерии».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признаки не заменяют друг друга: каждый из них работает лучше в своей ситуации — от первичного осмотра до спорных случаев и лабораторной проверки.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случай, тем важнее переход от доступных признаков к более точным методам определения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число, форму и размеры хромосом. Кариотип отражает наследственную организацию вида и помогает заметить различия даже у внешне очень похожих организмов.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ДНК позволяют уточнять родство с высокой точностью. Этот подход особенно важен, когда морфологические признаки малоинформативны или противоречивы.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помогает выявлять криптические, то есть скрытые, виды. Они почти неотличимы внешне, но имеют существенные различия в наследственном материале.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ориентира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нормальный кариотип содержит 46 хромосом. У других видов число и строение хромосом могут существенно отличаться, даже если организм выглядит очень похоже.
</a:t>
            </a:r>
            <a:endParaRPr lang="en-US" sz="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и их диагностическая ценность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помогают распознать вид быстрее, а какие дают наиболее точный результат в спорных случаях.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критерий не универсален: надёжное определение вида требует совместного анализа нескольких признаков.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систематика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8581" y="1898603"/>
            <a:ext cx="164438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вида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связан с определёнными условиями существования — водой, почвой, лесом, степью или другим биотопом. Эта связь помогает понимать, где организм может жить устойчиво.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пищевые цепи, добычу, кормовую базу и место вида в экосистеме. Экологическая роль часто остаётся стабильной даже при расселении по разным участкам ареала.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сохраняет пределы переносимых температур, влажности и освещённости. Эти параметры важны, потому что за их границами организм теряет способность нормально существовать и размножаться.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объединяет требования к среде, поведению и ресурсам. Именно она показывает, как вид приспосабливается к жизни в конкретной экосистеме и чем отличается от соседних видов.
</a:t>
            </a:r>
            <a:endParaRPr lang="en-US" sz="12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критерий: ареал вида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встречаются на огромных территориях: в разных климатических зонах, на материках или в нескольких природных поясах. Их ареал удобно показывать на карте, где видно, насколько широко вид расселён и где проходят его границы.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эндемиков территория очень мала и может включать остров, озеро, горную систему или отдельный регион. Такая карта особенно наглядно показывает, почему география важна для понимания уникальности вида и его уязвимости.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устанавливают принадлежность организма к виду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в систематике: от предварительного сходства к комплексной проверке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распознают друг друга по специфическим звукам, позам, запахам или световым сигналам. Такие ритуалы помогают найти партнёра и снижают риск скрещивания с близкородственными видами.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защищают участок обитания и реагируют только на «свои» поведенческие сигналы. Это поддерживает границы между популяциями и усиливает изоляцию между разными видами.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спариванием у птиц, насекомых, амфибий и рыб часто происходит сложный набор действий: движения, звуки, демонстрация окраски. Несовпадение этого «языка» поведения мешает гибридизации.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систематики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 особенно полезен там, где внешнее сходство обманчиво. Он помогает точнее различать виды животных с развитым поведением и дополняет морфологические и генетические признаки.
</a:t>
            </a:r>
            <a:endParaRPr lang="en-US" sz="8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потомство не размножается, обмен наследственной информацией между видами прерывается, а их границы сохраняются. Это особенно важно для понимания эволюционного расхождения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тема «Критерии вида»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обычно способны давать плодовитое потомство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критерии вида могут не совпадать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причин несоответствия критериев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и тот же организм может выглядеть по-разному на разных стадиях жизни или в разных условиях, а внешнее сходство иногда формируется независимо.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критериев показывает, что для надёжного вывода нужно сопоставлять несколько признаков, а не опираться только на внешний облик.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Виды-двойники и скрытое разнообразие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одинаковый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Виды-двойники могут быть неразличимы по форме тела, окраске и размерам, поэтому их легко перепутать при полевых наблюдениях или в коллекциях.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генетике и поведении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внешнем сходстве такие виды нередко отличаются кариотипом, набором ДНК, местом обитания или ритуалами размножения, что выявляется только при комплексном анализе.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 скрытого разнообразия важно для медицины, аграрной науки и контроля переносчиков болезней, потому что разные виды могут по-разному реагировать на меры борьбы.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скрытые виды не различать, можно неверно оценить численность, ареал и степень угрозы исчезновения. Это снижает эффективность природоохранных решений и мониторинга.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критерии особенно важны у разных групп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наиболее информативны в разных группах организмов и почему один и тот же критерий не одинаково полезен для всей живой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признаков зависит от строения, размножения и образа жизни организмов; поэтому для разных групп нужен разный набор критериев.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систематика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и микроорганизмы сложнее делить на виды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новые особи часто возникают без полового процесса. Из-за этого границы между группами размываются, а признаки могут долго сохраняться почти без 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полиплоидия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близких форм и увеличение числа наборов хромосом создают новые сочетания признаков. В результате один и тот же род может включать очень близкие, но разные линии.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микроорганизмов наследственная информация может быстро переходить между клетками, минуя обычное размножение. Поэтому внешние и генетические признаки меняются быстрее, чем у животных.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выводу о виде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школьной систематике и логике сопоставления нескольких критериев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понятия вида для науки и практики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вида необходимо, чтобы правильно включать организм в списки редких и охраняемых таксонов, а также оценивать реальную угрозу исчезновения.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учёте биоразнообразия ошибка в определении вида искажает данные о численности, распространении и состоянии популяций, поэтому наблюдения становятся менее надёжными.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распознавание вида помогает выбирать меры против вредителей, сорняков и болезней растений, не затрагивая полезные организмы и не снижая урожайность.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борьбы с возбудителями инфекций и переносчиками заболеваний важно точно знать вид, потому что разные организмы могут различаться по опасности и чувствительности к воздействиям.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от самых доступных к самым точным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последовательности критериев вида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признаки проверяют не по отдельности, а как последовательные уровни уточнения. Чем глубже анализ, тем меньше риск ошибки.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возрастает от внешних признаков к наследственным и репродуктивным; наиболее надёжный вывод даёт сочетание нескольких критериев.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это не один признак, а их система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нет универсального признака, который безошибочно определял бы вид. Надёжный вывод даёт только сопоставление морфологии, генетики, экологии, поведения и 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2026-06-01T15:57:28Z</dcterms:created>
  <dcterms:modified xsi:type="dcterms:W3CDTF">2026-06-01T15:57:28Z</dcterms:modified>
</cp:coreProperties>
</file>