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Компьютер: помощник для учёбы, игр и творчества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печатает, рисует, показывает видео и быстро находит нужные сведения.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компьютеры стали частью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компьютеры занимали почти целые залы. Сегодня они поместились в стол, рюкзак и планшет. Компьютеры помогают дома, в школе, больницах, магазинах и транспорте: быстро считают, сохраняют данные и показывают результат на экране.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компьютер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Монитор: окно в мир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показывает картинки, тексты и рисунки. Если повернуть голову, можно заметить, как на экране меняются цвета и формы. Именно сюда компьютер выводит результат работы, чтобы человеку было удобно смотреть и читать.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блок: внутри — «начинка»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блок прячет важные детали компьютера. Там работают процессор, память и накопитель. Благодаря им команды выполняются, данные хранятся, а программы запускаются без долгих ожиданий.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Клавиатура: ввод команд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нужна, чтобы печатать буквы и цифры. С её помощью можно быстро задавать компьютеру задания: написать текст, найти нужную информацию или управлять играми. Клавиши помогают превратить мысли в действия.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Мышь: выбор и управление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выбирать значки и нажимать кнопки на экране. Она делает управление понятным: можно открывать окна, перемещать курсор и выделять нужные места. Так работать с компьютером становится легче и быстрее.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процессор, тем быстрее открываются игры, рисунки и учебные программы. Компьютер успевает делать много шагов за короткое время.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— главный исполнитель команд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выполняет команды очень быстро. Его часто называют «мозгом» компьютера, потому что именно он берёт инструкции и запускает вычисления.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считает, сравнивает данные и помогает программам работать без остановки. Благодаря этому учебные задания и игровые действия не зависают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компьютера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хранит то, с чем компьютер работает прямо сейчас. Когда вы открываете программу, нужные данные попадают именно туда, чтобы всё работало быстро.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 — это место для хранения файлов надолго. Это может быть жёсткий диск или SSD, где лежат фотографии, рисунки и документы.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выключения компьютера файлы не исчезают, потому что они сохранены на накопителе. Вы сможете вернуться к работе, когда снова включите устройство.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память делится на «быстрое» и «долгоиграющее»: оперативная помогает в моменте, а накопитель бережёт результаты вашей учёбы и творчества.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команда проходит через компьютер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нажатия до результата на экране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Ввод, обработка и вывод информации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получает информацию через клавиатуру, мышь, микрофон и камеру. Например, вы печатаете текст, щёлкаете значок или записываете голос.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компьютер выводит результат: на экран, в колонки, в наушники или на принтер. Такой обмен происходит каждый раз, когда открывается игра или учебная программа.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он обрабатывает данные внутри себя: сравнивает, считает и выполняет шаги программы. Поэтому на экране появляется нужный ответ или новая картинка.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и мышь — главные помощники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нужна для букв, цифр и коротких команд. С её помощью можно быстро набрать текст, дать игре инструкцию или записать ответ в учебной программе. Это самый частый способ «разговора» с компьютером.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для букв и цифр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открывать окна, выбирать значки и нажимать кнопки. Ею удобно выделять фрагменты, перемещать курсор и рисовать точные линии. Поэтому мышь особенно важна для поиска информации и работы в заданиях.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для выбора и нажатий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Программы, которые живут в компьютере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— это набор команд, который понимает компьютер. Она говорит устройству, что именно нужно сделать: написать текст, нарисовать картинку или показать видео.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программы для письма, рисования, просмотра фотографий, игр и обучения. Каждая программа делает своё дело и помогает выполнять разные задачи на уроках и дома.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программ компьютер похож на пустой чемодан: он «существует», но делать почти ничего не может. Программа превращает компьютер в полезный инструмент.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людей и компьютеры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общение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люди отправляют сообщения и общаются с другими. Так можно спрашивать, обсуждать задания и получать новости от друзей и одноклассников.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знаний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находить ответы, читать материалы и смотреть обучающие видео. Так проще готовиться к урокам и узнавать новое по интересующим темам.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 сети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есть и полезные, и опасные страницы. Не открывайте незнакомые ссылки и всегда обращайтесь к взрослым, если что-то кажется странным.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онлайн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смотреть объяснения, просматривать картинки и разбирать задания. Интернет делает обучение более наглядным: слово можно увидеть и услышать.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работы в интернете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 при сомнительной ссылке и защита личных данных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школе: помощь на каждом уроке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предметов удобно делать рисунки, схемы и мини-диаграммы. На экране линии получаются ровными, а подписи читаемыми. Ученик может добавлять цвета, чтобы запомнить важные детали и объяснить их одноклассникам.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схемы становятся понятнее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ученики набирают тексты и отвечают на задания. Компьютер помогает исправлять ошибки и быстро оформлять работу. Можно сохранять несколько вариантов и выбирать лучший, как будто редактируешь письмо в книжке.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 быстрее и аккуратнее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показывают на компьютере картинки, обучающие видео и презентации. Так новый материал становится наглядным: видно, как что устроено и как это работает. После показа ученики сохраняют результаты и продолжают задания без спешки.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 презентации поддерживают внимание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649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работают компьютеры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офисы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считать деньги, оформлять документы и быстро находить нужные операции. Благодаря этому решения принимаются быстрее, а ошибки становятся реже.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поездах и других видах транспорта компьютеры следят за расписанием и помогают управлять техникой. Это повышает точность и безопасность поездок для пассажиров.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магазинах компьютеры помогают искать товары, проверять наличие и считать стоимость. Они также поддерживают работу касс и помогают оформлять покупки без лишней задержки.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и заводы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больницах компьютеры помогают с учётом и отображением информации. На заводах они поддерживают работу оборудования, контролируют процессы и уменьшают вероятность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компьютер правильно через меню, а не «воткнул и выдернул». Так файлы сохраняются, система не ломается, а устройство работает дольше. После урока закрывай программы по очереди.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компьютер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руки чистыми: рядом с клавиатурой и мышью не должно быть грязи или крошек. Нечаянная пыль мешает работе кнопок и может повредить устройства, даже если кажется «совсем чуть-чуть».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ставь рядом воду, соки и еду. Если напиток прольётся, экран и клавиши могут пострадать. Протирай монитор и клавиши только мягкой салфеткой, без жидкости и резких движений.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компьютер полезен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быстро ищет нужную информацию: расписание, правила, картинки и ответы для заданий. В отличие от листа в учебнике, он помогает сравнить варианты и найти то, что нужно прямо сейчас.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хранить много файлов — рисунков, документов, презентаций. Ничего не теряется, если ты сохраняешь работы в правильную папку и не забываешь делать сохранение.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учёбу: можно писать тексты, решать упражнения, смотреть материалы по урокам. Многие программы подсказывают, что получилось, а что стоит повторить ещё раз.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выполняет одно действие много раз без усталости: рисует линии, проверяет задания, открывает нужные страницы. Благодаря этому удобно тренироваться и улучшать результат постепенно.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компьютеров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Стационарные компьютеры стоят на месте и обычно имеют большой экран и удобную клавиатуру. Их часто используют дома, в кабинетах информатики и для настольных задач. Они хорошо подходят для длительной работы.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Стационарные компьютеры: удобно дома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Ноутбуки, планшеты и мини-компьютеры легче и удобнее для переноски. Они отличаются размером, весом и тем, как быстро их можно включить. У всех сохраняется общий смысл: принимать команды, обрабатывать данные и показывать результат.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Портативные устройства: можно брать с собой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файл сохраняется и снова открывается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порядок: создать → сохранить → записать → открыть позже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творчество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видео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программ дети собирают короткие мультфильмы и простые видео. Можно менять кадры, добавлять движение и подписи. Получается интересная работа, которой хочется гордиться.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открытки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можно рисовать и оформлять открытки: подбирать цвета, добавлять надписи и менять детали. Идея быстро превращается в готовую картинку, которую легко показать друзьям.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игры и проекты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интерактивные задания помогают учиться через игру. Компьютер позволяет делать маленькие сценарии и проверять, что происходит при разных действиях. Так творчество становится ещё и полезным.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создавать простые музыкальные треки и добавлять звуки в проекты. Можно пробовать разные мелодии и настройки, пока не получится то, что нравится. Это увлекательно и безопасно.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компьютерах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тоже можно считать маленьким компьютером. Он умеет звонить, фотографировать, показывать видео и запускать приложения. То есть он постоянно обрабатывает информацию и помогает человеку.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компьютеры стали очень привычными в жизни. Мы используем их каждый день, даже когда не думаем о том, как внутри выполняются команды. Технологии незаметно помогают нам.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часах, игрушках и автомобилях тоже встречаются компьютеры. Они управляют функциями техники: показывают данные, включают режимы и помогают работать устройствам удобнее.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сильный помощник, если пользоваться им разумно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объединяет части, выполняет команды, хранит данные и помогает учиться, работать и творить. Он полезен каждый день, но требует аккуратности: беречь устройство, защищать личную информацию и делать перерывы для отдыха глаз.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2026-05-14T09:38:40Z</dcterms:created>
  <dcterms:modified xsi:type="dcterms:W3CDTF">2026-05-14T09:38:40Z</dcterms:modified>
</cp:coreProperties>
</file>