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4. Learning for Life: английский язык для школы и повседневной жизни
</a:t>
            </a:r>
            <a:endParaRPr lang="en-US" sz="2569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для учёбы, общения и жизни каждый день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9434" y="0"/>
            <a:ext cx="445368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английский нужен каждый день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в школе, в интернете, в поездках и в общении. В Unit 4 слова и грамматика работают на практику: можно задавать вопросы, читать задания, рассказывать о своём дне и уверенно выполнять учебные задачи.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8850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27338" y="1541715"/>
            <a:ext cx="257400" cy="205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05813" y="1541715"/>
            <a:ext cx="257400" cy="2059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513762" y="1512375"/>
            <a:ext cx="198450" cy="2646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лексика, без которой не обойтись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80000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Maths, English, Science и другие предметы помогают говорить о расписании и уроках. Эта лексика нужна, чтобы понимать, что именно изучают в школе и какой предмет будет следующим.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958494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Pen, pencil, ruler, notebook, eraser, backpack и textbook часто встречаются в заданиях и устных ответах. Эти слова помогают быстро собрать нужные вещи и описать их без ошибок.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3736986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Read, write, listen, repeat, answer и ask показывают, что нужно делать на уроке. Такие глаголы особенно важны, когда учитель даёт инструкции или просит выполнить упражнение.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515481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 in pairs, work in groups, check и correct помогают говорить о совместной работе. Эти выражения нужны, когда ученики обсуждают ответы, сравнивают результаты и исправляют ошибки.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7293975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инструкций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учебной лексики делает задания понятнее и короче по времени. Ученик быстрее понимает, что нужно сделать, и может сосредоточиться на ответе, а не на догадках.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School Day: распорядок дня школьника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76000"/>
            <a:ext cx="3950400" cy="6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часто начинается одинаково: wake up, have breakfast и go to school. Эти фразы помогают описать утренние привычки и показать, когда именно начинается учёба.
</a:t>
            </a:r>
            <a:endParaRPr lang="en-US" sz="97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058855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часы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уроков удобно использовать выражения in the morning и at noon. Они помогают рассказать, когда проходят занятия, перемены и другие важные события школьного дня.
</a:t>
            </a:r>
            <a:endParaRPr lang="en-US" sz="943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2724880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ученик может do homework, help at home или play. Фраза after school связывает школьные дела с личным временем и повседневными обязанностями.
</a:t>
            </a:r>
            <a:endParaRPr lang="en-US" sz="943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390914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и отдых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evening and every day помогают говорить о повторяющихся действиях и вечернем распорядке. Завершает день выражение go to bed, которое показывает нормальный режим ученика.
</a:t>
            </a:r>
            <a:endParaRPr lang="en-US" sz="943" dirty="0"/>
          </a:p>
        </p:txBody>
      </p:sp>
      <p:sp>
        <p:nvSpPr>
          <p:cNvPr id="15" name="Text 6"/>
          <p:cNvSpPr txBox="1"/>
          <p:nvPr/>
        </p:nvSpPr>
        <p:spPr>
          <a:xfrm>
            <a:off x="180000" y="4056942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связаны с собственным днём, их легче запомнить. Английские фразы становятся не абстрактными, а полезными для описания реальной жизни и привычек.
</a:t>
            </a:r>
            <a:endParaRPr lang="en-US" sz="9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программы Unit 4, 2024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учиться: языковые и учебные навыки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практика сильнее разовых усилий: короткие занятия дают устойчивый прогресс и меньше усталости.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помогают повторение, чтение и устная практика; они поддерживают запоминание и уверенность в ответах.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в теме учебной рутины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5600" y="1120225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используют, когда говорят о привычках и регулярных делах: I get up at 7 o’clock. We do homework in the evening. Форма показывает повторяющиеся действия, а не один конкретный момент.
</a:t>
            </a:r>
            <a:endParaRPr lang="en-US" sz="1058" dirty="0"/>
          </a:p>
        </p:txBody>
      </p:sp>
      <p:sp>
        <p:nvSpPr>
          <p:cNvPr id="11" name="Text 3"/>
          <p:cNvSpPr txBox="1"/>
          <p:nvPr/>
        </p:nvSpPr>
        <p:spPr>
          <a:xfrm>
            <a:off x="465600" y="1819713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he, she, it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третьем лице единственного числа добавляется окончание -s или -es: reads, studies, watches, finishes. Эти формы часто встречаются в текстах о школьном дне, семье и расписании.
</a:t>
            </a:r>
            <a:endParaRPr lang="en-US" sz="1058" dirty="0"/>
          </a:p>
        </p:txBody>
      </p:sp>
      <p:sp>
        <p:nvSpPr>
          <p:cNvPr id="12" name="Text 4"/>
          <p:cNvSpPr txBox="1"/>
          <p:nvPr/>
        </p:nvSpPr>
        <p:spPr>
          <a:xfrm>
            <a:off x="465600" y="2519201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отрицательных предложений используют do not или does not: I do not play chess. She does not go home early. Такая форма помогает точно сказать, чего нет в обычном распорядке.
</a:t>
            </a:r>
            <a:endParaRPr lang="en-US" sz="1058" dirty="0"/>
          </a:p>
        </p:txBody>
      </p:sp>
      <p:sp>
        <p:nvSpPr>
          <p:cNvPr id="13" name="Text 5"/>
          <p:cNvSpPr txBox="1"/>
          <p:nvPr/>
        </p:nvSpPr>
        <p:spPr>
          <a:xfrm>
            <a:off x="465600" y="3218694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строятся через do и does: Do you study English every day? Does he play football after school? Это удобный способ спросить о привычках и получить короткий ответ.
</a:t>
            </a:r>
            <a:endParaRPr lang="en-US" sz="1058" dirty="0"/>
          </a:p>
        </p:txBody>
      </p:sp>
      <p:sp>
        <p:nvSpPr>
          <p:cNvPr id="14" name="Text 6"/>
          <p:cNvSpPr txBox="1"/>
          <p:nvPr/>
        </p:nvSpPr>
        <p:spPr>
          <a:xfrm>
            <a:off x="465600" y="3918184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жизнью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особенно полезен, когда нужно рассказать о своём дне, расписании и школьных обязанностях. Грамматика становится инструментом для понятного и уверенного общения.
</a:t>
            </a:r>
            <a:endParaRPr lang="en-US" sz="105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выполнять учебное задание по английскому языку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работать с любым заданием: от словарного упражнения до короткого 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73" y="0"/>
            <a:ext cx="35428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Classroom Language: фразы, которые нужны на уроке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3744500" y="1263121"/>
            <a:ext cx="42165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повторить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you repeat, please? и I don’t understand помогают вежливо попросить учителя объяснить ещё раз. Такие фразы поддерживают спокойную работу и уменьшают страх ошибиться.
</a:t>
            </a:r>
            <a:endParaRPr lang="en-US" sz="958" dirty="0"/>
          </a:p>
        </p:txBody>
      </p:sp>
      <p:sp>
        <p:nvSpPr>
          <p:cNvPr id="13" name="Text 3"/>
          <p:cNvSpPr txBox="1"/>
          <p:nvPr/>
        </p:nvSpPr>
        <p:spPr>
          <a:xfrm>
            <a:off x="3744513" y="1975278"/>
            <a:ext cx="42165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 доски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 go to the board? и May I answer? нужны, когда ученик хочет участвовать в уроке активно. Эти выражения показывают вежливость и готовность отвечать.
</a:t>
            </a:r>
            <a:endParaRPr lang="en-US" sz="958" dirty="0"/>
          </a:p>
        </p:txBody>
      </p:sp>
      <p:sp>
        <p:nvSpPr>
          <p:cNvPr id="14" name="Text 4"/>
          <p:cNvSpPr txBox="1"/>
          <p:nvPr/>
        </p:nvSpPr>
        <p:spPr>
          <a:xfrm>
            <a:off x="3744513" y="2687437"/>
            <a:ext cx="42165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 ответу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ready. и The answer is… помогают начать ответ уверенно и по образцу. Они особенно полезны в коротких устных заданиях и диалогах на уроке.
</a:t>
            </a:r>
            <a:endParaRPr lang="en-US" sz="958" dirty="0"/>
          </a:p>
        </p:txBody>
      </p:sp>
      <p:sp>
        <p:nvSpPr>
          <p:cNvPr id="15" name="Text 5"/>
          <p:cNvSpPr txBox="1"/>
          <p:nvPr/>
        </p:nvSpPr>
        <p:spPr>
          <a:xfrm>
            <a:off x="3744513" y="3399606"/>
            <a:ext cx="42165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инструкция неясна, лучше сразу уточнить смысл, чем делать упражнение наугад. Classroom language помогает работать точнее и не терять время на исправление лишних ошибок.
</a:t>
            </a:r>
            <a:endParaRPr lang="en-US" sz="958" dirty="0"/>
          </a:p>
        </p:txBody>
      </p:sp>
      <p:sp>
        <p:nvSpPr>
          <p:cNvPr id="16" name="Text 6"/>
          <p:cNvSpPr txBox="1"/>
          <p:nvPr/>
        </p:nvSpPr>
        <p:spPr>
          <a:xfrm>
            <a:off x="3744513" y="4111787"/>
            <a:ext cx="42165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фразы делают английский языком настоящего общения, а не только предметом в тетради. С их помощью ученик участвует в уроке активнее и увереннее.
</a:t>
            </a:r>
            <a:endParaRPr lang="en-US" sz="95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603326"/>
            <a:ext cx="5037900" cy="22374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при изучении английского языка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привычки дают устойчивый результат в короткой и понятной форме.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важнее редких больших усилий: короткие, но системные действия укрепляют словарь, речь и точность письма.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учебных привычек в Unit 4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 новые английские слова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Связать со смыслом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лучше понять через тему, картинку и перевод. Когда новое слово связано с уже знакомой ситуацией, его легче узнать и вспомнить позже.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Услышать и произнести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услышать слово и повторить его вслух. Произношение помогает запоминанию так же, как написание и перевод, потому что работает слуховая память.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Повторить через интервалы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возвращаться к словам через 1 день, 3 дня и 7 дней. Такой повтор помогает перевести слова из краткой памяти в более прочную.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Использовать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составить простое предложение: This is a ruler. I need a notebook. When word is used in context, it запоминается быстрее и точнее.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 по содержанию Unit 4; шкала 1–5, без внешних данных.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изучать английский язык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регулярной практики, тем быстрее забываются слова и труднее понимать речь на слух и в тексте.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вред приносит редкое повторение: оно усиливает ошибки, снижает понимание и делает ответ менее уверенным.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Pair Work and Group Work: английский язык в сотрудничестве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44240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и уточнять
</a:t>
            </a:r>
            <a:pPr algn="l" indent="0" marL="0">
              <a:lnSpc>
                <a:spcPct val="115000"/>
              </a:lnSpc>
              <a:buNone/>
            </a:pPr>
            <a:r>
              <a:rPr lang="en-US" sz="1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паре учит внимательно слушать партнёра, переспрашивать при необходимости и уточнять смысл без лишнего напряжения. Это помогает лучше понимать задание и реагировать на реплики собеседника.
</a:t>
            </a:r>
            <a:endParaRPr lang="en-US" sz="957" dirty="0"/>
          </a:p>
        </p:txBody>
      </p:sp>
      <p:sp>
        <p:nvSpPr>
          <p:cNvPr id="13" name="Text 3"/>
          <p:cNvSpPr txBox="1"/>
          <p:nvPr/>
        </p:nvSpPr>
        <p:spPr>
          <a:xfrm>
            <a:off x="1944586" y="1344239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коротко и вежливо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важны простые модели: What do you think? I agree. I disagree. Your turn. They позволяют отвечать ясно, уважительно и по делу, не теряя времени на длинные объяснения.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709170" y="1344239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Распределять роли
</a:t>
            </a:r>
            <a:pPr algn="l" indent="0" marL="0">
              <a:lnSpc>
                <a:spcPct val="115000"/>
              </a:lnSpc>
              <a:buNone/>
            </a:pPr>
            <a:r>
              <a:rPr lang="en-US" sz="15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группе каждый участник может взять свою задачу: читать, записывать, искать слова или представлять результат. Такое распределение делает работу организованной и помогает всем быть полезными.
</a:t>
            </a:r>
            <a:endParaRPr lang="en-US" sz="989" dirty="0"/>
          </a:p>
        </p:txBody>
      </p:sp>
      <p:sp>
        <p:nvSpPr>
          <p:cNvPr id="15" name="Text 5"/>
          <p:cNvSpPr txBox="1"/>
          <p:nvPr/>
        </p:nvSpPr>
        <p:spPr>
          <a:xfrm>
            <a:off x="5473755" y="1344239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на примерах
</a:t>
            </a:r>
            <a:pPr algn="l" indent="0" marL="0">
              <a:lnSpc>
                <a:spcPct val="115000"/>
              </a:lnSpc>
              <a:buNone/>
            </a:pPr>
            <a:r>
              <a:rPr lang="en-US" sz="1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выполнение мини-проектов, чтение по ролям и обсуждение постера дают возможность слышать удачные ответы одноклассников. Так новые слова и фразы запоминаются быстрее и естественнее.
</a:t>
            </a:r>
            <a:endParaRPr lang="en-US" sz="957" dirty="0"/>
          </a:p>
        </p:txBody>
      </p:sp>
      <p:sp>
        <p:nvSpPr>
          <p:cNvPr id="16" name="Text 6"/>
          <p:cNvSpPr txBox="1"/>
          <p:nvPr/>
        </p:nvSpPr>
        <p:spPr>
          <a:xfrm>
            <a:off x="7238335" y="1344239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Готовиться к реальному общению
</a:t>
            </a:r>
            <a:pPr algn="l" indent="0" marL="0">
              <a:lnSpc>
                <a:spcPct val="115000"/>
              </a:lnSpc>
              <a:buNone/>
            </a:pPr>
            <a:r>
              <a:rPr lang="en-US" sz="1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Парная и групповая работа создаёт безопасную тренировку перед ответом у доски или выступлением перед классом. Ученик постепенно говорит свободнее и меньше боится ошибки.
</a:t>
            </a:r>
            <a:endParaRPr lang="en-US" sz="9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5010" y="787575"/>
            <a:ext cx="5573980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умения и их практический результат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каждое языковое умение помогает решать конкретную учебную задачу и получать понятный результат.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умения работают вместе: каждое поддерживает другое и помогает школьнику понимать, говорить, писать и проверять себя точнее.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Unit 4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 Strategies: как понимать короткий текст на английском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5600" y="1120225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заголовок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и картинка помогают предположить тему текста ещё до чтения. Уже на этом этапе можно вспомнить знакомые слова о школе, друзьях, хобби или расписании.
</a:t>
            </a:r>
            <a:endParaRPr lang="en-US" sz="1058" dirty="0"/>
          </a:p>
        </p:txBody>
      </p:sp>
      <p:sp>
        <p:nvSpPr>
          <p:cNvPr id="11" name="Text 3"/>
          <p:cNvSpPr txBox="1"/>
          <p:nvPr/>
        </p:nvSpPr>
        <p:spPr>
          <a:xfrm>
            <a:off x="465600" y="1819713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ключевые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 имена, числа, дни недели и слова времени. Именно они чаще всего отвечают на вопросы who, what, where и when и помогают понять основную мысль.
</a:t>
            </a:r>
            <a:endParaRPr lang="en-US" sz="1058" dirty="0"/>
          </a:p>
        </p:txBody>
      </p:sp>
      <p:sp>
        <p:nvSpPr>
          <p:cNvPr id="12" name="Text 4"/>
          <p:cNvSpPr txBox="1"/>
          <p:nvPr/>
        </p:nvSpPr>
        <p:spPr>
          <a:xfrm>
            <a:off x="465600" y="2519201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Опирайся на 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встречается незнакомое слово, не останавливайся надолго. Смысл часто подсказывают соседние слова, предложение целиком и общая тема текста, знакомая по уроку.
</a:t>
            </a:r>
            <a:endParaRPr lang="en-US" sz="1058" dirty="0"/>
          </a:p>
        </p:txBody>
      </p:sp>
      <p:sp>
        <p:nvSpPr>
          <p:cNvPr id="13" name="Text 5"/>
          <p:cNvSpPr txBox="1"/>
          <p:nvPr/>
        </p:nvSpPr>
        <p:spPr>
          <a:xfrm>
            <a:off x="465600" y="3218694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 по частям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удобнее читать небольшими смысловыми отрезками. После каждого абзаца полезно мысленно сказать, о чём он, чтобы не потерять главную информацию.
</a:t>
            </a:r>
            <a:endParaRPr lang="en-US" sz="1058" dirty="0"/>
          </a:p>
        </p:txBody>
      </p:sp>
      <p:sp>
        <p:nvSpPr>
          <p:cNvPr id="14" name="Text 6"/>
          <p:cNvSpPr txBox="1"/>
          <p:nvPr/>
        </p:nvSpPr>
        <p:spPr>
          <a:xfrm>
            <a:off x="465600" y="3918184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ещё раз вернись к вопросу и найди в тексте точную фразу или факт. Такой способ помогает отвечать без догадок и лишних ошибок.
</a:t>
            </a:r>
            <a:endParaRPr lang="en-US" sz="118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5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выполненное упражнение по английскому
</a:t>
            </a:r>
            <a:endParaRPr lang="en-US" sz="2405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самопроверки перед сдачей работы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английском языке и как они помогают учиться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44240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-s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окончание в Present Simple: He play football. Такая ошибка показывает, что правило ещё не закрепилось, и помогает заметить, где нужно повторить формы с he, she и it.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944586" y="1344239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ученики путают do и does: Do she like music? Правильная форма Does she like music? напоминает, что вопрос строится по чёткому образцу и требует внимательной проверки.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709170" y="1344239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нужного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пропускают глагол to be или смешивают его с другим глаголом: I am have урок. Исправление I have a lesson помогает увидеть, что в английском важно выбирать одну структуру.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473755" y="1344239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местоимений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He, she и they легко перепутать, особенно в коротких ответах. Если ошибка повторяется, полезно ещё раз соотнести местоимение с одним человеком или с группой и потренировать примеры.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238335" y="1344239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по звучанию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часто пишут так, как они слышатся. Это нормально на этапе обучения, но проверка по словарю или образцу помогает запомнить правильную форму и снизить число 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логике Unit 4; шкала 1–5, без внешних данных.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учебных привычек при изучении английского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повторение превращает отдельные слова в активный словарь, который легче использовать в речи, письме и на уроке.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регулярнее практика, тем увереннее результат: ученик быстрее вспоминает слова, делает меньше пауз и точнее отвечает.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302370"/>
            <a:ext cx="215700" cy="172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5381" y="1277800"/>
            <a:ext cx="138563" cy="22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30725"/>
            <a:ext cx="215700" cy="215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11525" y="2927725"/>
            <a:ext cx="166275" cy="221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68300" y="1277800"/>
            <a:ext cx="166275" cy="221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режим дня и успех в изучении языка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567325" y="1277800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высыпается, ему легче запоминать новые слова, удерживать внимание на аудировании и спокойно выполнять письменные задания без лишних ошибок.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3524099" y="1277800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активность в течение дня помогает снять напряжение после уроков и возвращает концентрацию. После движения проще снова включиться в чтение или повторение слов.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567325" y="2927725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Перерывы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перерывы между заданиями снижают усталость и помогают не перегружать память. Лучше работать небольшими отрезками, чем долго без остановки.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524099" y="2927725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экрана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Умеренное время за экраном важно для отдыха глаз и мозга. Если вечером не перегружать себя устройствами, на следующий день легче сосредоточиться на языке.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6480874" y="1277800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питьё поддерживает самочувствие и работоспособность. Если ребёнок долго занимается без перерыва, короткая пауза с водой помогает восстановить внимание.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план на неделю по английскому языку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распределить небольшие задачи по дням и увидеть конкретный результат к концу недели.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регулярные шаги дают заметный результат: слова запоминаются, речь становится точнее, а участие в классе — активнее.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задачи Unit 4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4: английский язык в школьной жизни каждый день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юнит показывает, что английский полезен не только на уроке, но и в повседневных школьных ситуациях. Регулярная практика, внимательность и уверенность делают обучение заметно эффективнее.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2026-05-29T13:19:55Z</dcterms:created>
  <dcterms:modified xsi:type="dcterms:W3CDTF">2026-05-29T13:19:55Z</dcterms:modified>
</cp:coreProperties>
</file>