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в английском: lie — lay — lain и lie — lied — lied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слова с разными значениями и формами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9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часто встречаются в школьных текстах и заданиях, а ошибка в форме меняет смысл предложения. Чтобы говорить и писать правильно, важно быстро узнавать значение по контексту и помнить разницу между lay и lied.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Состояние, а не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значении «лежать» глагол описывает положение человека, животного или предмета. Он не передаёт действие над другим объектом и обычно не требует прямого дополнения.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значения нужно запомнить цепочку lie — lay — lain. В настоящем времени используется lie, в прошедшем — lay, а форма lain нужна для завершённых времён.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lying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настоящего времени образуется как lying. Оно часто встречается в описаниях длительного действия: кто-то или что-то находится в положении лёжа прямо сейчас.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book lies on the desk. The dog is lying under the table. Yesterday he lay on the sofa. Эти предложения показывают, что речь идёт о положении, а не о переносе предмета.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Lie как глагол «лежать»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32582"/>
            <a:ext cx="4164900" cy="1635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глагола lie в сравнении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значения и формы, чтобы сразу видеть, где речь о положении, а где — о неправде.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написание начальной формы не означает одинаковое значение и одинаковые формы прошедшего времени.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формам глагола lie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Lie в контексте положения тела и предметов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или животное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 положении тела, lie описывает состояние покоя: человек лежит на кровати, ребёнок — на диване, собака — на полу.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также употребляется с предметами: книга лежит на столе, телефон — на стуле, очки — рядом с тетрадью. Везде важно именно положение.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перемещения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употреблении lie не означает движение куда-то. Оно показывает, где объект находится сейчас или где находился в прошлом, без идеи переноса.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phone lies on the chair. The cat lay in the sun yesterday. Оба предложения помогают увидеть, что речь идёт о неподвижном положении.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 lie: lie — lay — lain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цепочку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значения «лежать» используется отдельный ряд форм: lie — lay — lain. Если помнить именно его, легче не перепутать формы в упражнениях и текстах.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используются lie и lies: She lies down after school. Здесь форма показывает обычное действие или состояние в настоящем времени.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появляется lay: She lay down at 8 p.m. yesterday. Это самый частый момент путаницы, потому что lay выглядит как отдельное слово.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Perfect употребляется lain: She has lain in bed for two hours. Именно эта форма показывает результат или длительность состояния к настоящему моменту.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глагола в предложении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на значении, времени и наличии дополнения.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Намеренная неправда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значении lie означает говорить неправду специально, чтобы скрыть факт или ввести другого человека в заблуждение. Здесь речь идёт не о положении, а об обмане.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значения «лгать» используется цепочка lie — lied — lied. В прошедшем времени и в причастии форма всегда одинакова, поэтому её легко запомнить.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выражения lie to someone, lie about something и tell a lie. Они помогают понять, что слово связано именно с неправдой, а не с положением.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lay и lain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этого глагола нет формы lay и нет формы lain. Если в предложении есть lied, речь идёт только о «лгать», а не о «лежать».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Lie как глагол «лгать»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чаще всего вызывают путаницу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распознать не само слово lie, а его прошедшие формы, которые звучат и выглядят похоже. Ошибки чаще появляются в письменных 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трудность вызывают lay и lied: они похожи по звучанию, но относятся к разным значениям и разным глаголам.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учащихся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 lie: lie — lied — lied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цепочка форм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lie означает «лгать», его формы другие: lie — lied — lied. Важно не переносить сюда lay и lain, потому что они относятся к другому значению.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lies when he is afraid. He lied yesterday. They have lied many times. Эти предложения показывают, что форма lied связана только с обманом и неправдой.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lie to someone сразу подсказывает нужное значение. Также часто встречаются lie about something и tell a lie, которые помогают узнать глагол в контексте.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речь идёт о лжи или скрытии правды, выбирайте lied. Эта форма не используется для значения «лежать» и не имеет формы lain.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две разные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lay легко сбивает с толку, потому что в одном случае оно связано с движением человека к положению лёжа, а в другом — с действием «класть». На картинке это удобно показать рядом: кто-то ложится на диван, а чья-то рука кладёт книгу на стол.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меняет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 lay и не всегда понимает, это прошедшее время от lie «лежать» или отдельный глагол «класть». Поэтому рядом полезно показать две ситуации: человек опустился на кровать и книга оказалась на столе. Внешне слово одно, а смысл разный.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 контекста не разобраться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встретить lay отдельно, можно ошибиться в переводе и времени. Только контекст подсказывает, идёт ли речь о положении тела, или о предмете, который кто-то положил. Именно поэтому на иллюстрации важно соединить два образа в одной сцене.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lay вызывает трудности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532442"/>
            <a:ext cx="4206300" cy="18247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и правильные варианты
</a:t>
            </a:r>
            <a:endParaRPr lang="en-US" sz="2471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ошибок помогает увидеть, где именно смешиваются значение и форма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правилом времени, а с неверным выбором значения: lay относится к «лежать», lied — к «лгать».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типичные ошибки при употреблении глагола lie в значениях «лежать» и «лгать».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6824" y="1499146"/>
            <a:ext cx="239175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 запоминания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и покой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bed, couch, floor или down, чаще всего речь о положении тела или предмета. Тогда нужен глагол lie в значении «лежать», а не действие с объектом.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lain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lain встречается только у значения «лежать» и показывает результат к настоящему моменту. Она помогает отличить этот глагол от lied, который относится к неправде.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Неправда и обман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truth, to someone, about something и tell a lie подсказывают значение «лгать». В этом случае форма lied связана именно с обманом, а не с положением.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lay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Lay особенно коварно: это прошедшая форма lie «лежать», но также отдельный глагол «класть». Поэтому его всегда нужно проверять по смыслу всего предложения.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предложения в три шага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быстро выбрать правильную форму глагола по значению, времени и окружению слова.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 разных временах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цепочки начинаются одинаково, но уже в прошедшем времени расходятся по смыслу и форме. Это главное место, где ученики допускают ошибки.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значение известно заранее, выбор формы становится простым: для «лежать» — lay и lain, для «лгать» — lied.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форм глагола lie в учебной грамматике английского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33991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510" y="2186677"/>
            <a:ext cx="279037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29992" y="1798621"/>
            <a:ext cx="279037" cy="318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Сочетания, которые помогают узнать значение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lie down, lie in bed и lie on the floor почти всегда указывают на положение. В таких фразах глагол описывает состояние, а не действие над другим предметом.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в пространстве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lie under the table или lie on the chair помогают представить вещь, которая просто находится на месте. Здесь важно отсутствие прямого объекта и идея покоя.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кому-то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стоят to someone или about something, смысл меняется на «лгать». Такие сочетания показывают адресата или тему неправды и сразу подсказывают нужную форму.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неправду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tell a lie и фразы о сокрытии правды почти всегда относятся к lied. Эти словосочетания помогают быстро отличить обман от описания положения.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162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Мини-контекст для сравнения двух значений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6873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вечер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один ученик lies on the sofa и отдыхает, потому что речь идёт о положении тела. Контекст показывает спокойное действие без объекта и без обмана.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16873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ученик lied about not doing homework, и здесь уже есть намеренная неправда. Слово about помогает понять, что смысл связан не с положением, а с ложью.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6873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сравнение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примера стоят рядом, разница становится очевидной: одно и то же написание lie ведёт к разным формам и разным ситуациям. Так правило запоминается быстрее.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2051074"/>
            <a:ext cx="4164900" cy="998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шпаргалка по формам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свериться перед выполнением упражнения или теста.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первого значения нет прямого дополнения, а второе часто требует дополнений и предлогов. Это самый быстрый способ различить их в предложении.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грамматика: формы двух омонимичных глаголов lie.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 — покой и 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стороне изображения человек спокойно лежит в кровати или на диване. Подпись lie — lay — lain сразу связывает форму с положением тела и предметов. Такой кадр помогает вспомнить значение без лишних объяснений.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 — неправда и выбор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стороне ученик говорит неправду, и рядом появляется lie — lied — lied. Здесь важно показать, что речь идёт не о движении и не о покое, а о намеренном обмане. Контраст делает различие очень заметным.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картинка — два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сюжета стоят рядом, учащийся видит и форму, и смысл, и пример употребления. Визуальное сравнение особенно полезно для запоминания: одно написание не всегда означает одно и то же правило.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визуальное сравнение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homonyms lie / lied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главное: lie может означать «лежать» или «лгать», но формы у этих глаголов разные. Проверяйте значение, время и наличие дополнения — и путаницы с lay и lied станет намного меньше.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2026-05-31T14:13:19Z</dcterms:created>
  <dcterms:modified xsi:type="dcterms:W3CDTF">2026-05-31T14:13:19Z</dcterms:modified>
</cp:coreProperties>
</file>