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местоимений в речи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короче, яснее и связнее.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«Местоимение»
</a:t>
            </a:r>
            <a:endParaRPr lang="en-US" sz="2163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— самостоятельная часть речи, которая не называет предмет прямо, а только указывает на него. На уроках изучают разные разряды местоимений и учатся использовать их точно и грамотно.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речь без местоимений неудобна
</a:t>
            </a:r>
            <a:endParaRPr lang="en-US" sz="2297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местоимений одно и то же слово пришлось бы повторять снова и снова, и текст сразу стал бы однообразным.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удлиняются, становятся тяжёлыми для чтения и хуже воспринимаются на слух.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соединять предложения и показывают, о ком или о чём идёт речь.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они делают высказывание живым, кратким и удобным для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общения: того, кто говорит, того, к кому обращаются, и тех, о ком сообщают. Они часто встречаются в диалогах и помогают быстро строить понятные фразы.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я, ты, он, она, оно, мы, вы, они. В косвенных падежах они меняют форму: меня, тебе, ему, нами, их, поэтому важно правильно выбирать нужный вариант.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местоимений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«Местоимение»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разряд местоимений выполняет в речи свою задачу и помогает точнее выражать мысль.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местоимений нет одной общей роли: разные разряды по-разному уточняют мысль, задают вопрос, отрицают или связывают части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показывают, кому принадлежит предмет: мой учебник, твоя тетрадь, наш класс. Они помогают сразу понять связь между предметом и его владельцем.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Мой, твой, наш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наш обозначает то, что относится сразу к нескольким людям. Оно часто встречается в рассказах о школе, семье, классе и совместных делах.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принадлежность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делают описание ясным и аккуратным. С ними легче избежать путаницы, когда нужно подчеркнуть, чей именно предмет имеется в виду.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указание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свой особенно важно: оно обычно указывает на принадлежность действующему лицу в предложении. Поэтому его нужно употреблять внимательно, чтобы не исказить смысл.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«свой»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этот помогает сразу показать, что предмет или событие находятся близко или уже известны собеседнику. В речи оно делает описание более определённым и помогает выделить нужную деталь среди других. Так текст становится точнее и понятнее.
</a:t>
            </a:r>
            <a:endParaRPr lang="en-US" sz="1004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— рядом и ясно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тот часто указывает на предмет или событие, которое отделено во времени, в пространстве или в памяти. Оно удобно, когда нужно противопоставить одно другому и не повторять лишние слова. Благодаря этому повествование звучит связно.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случай — уже не рядом
</a:t>
            </a:r>
            <a:endParaRPr lang="en-US" sz="1533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такой и столько тоже относятся к указательным местоимениям, но работают по-разному. Первое показывает сходство признака, а второе — количество. Они помогают описывать предметы, действия и результаты без лишних повторов.
</a:t>
            </a:r>
            <a:endParaRPr lang="en-US" sz="105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задача и столько ответов
</a:t>
            </a:r>
            <a:endParaRPr lang="en-US" sz="1347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помогают быть точными
</a:t>
            </a:r>
            <a:endParaRPr lang="en-US" sz="17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местоимения работают не только как замена слов, но и как важный инструмент для точности и связи высказывания.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роли выполняют местоимения в речи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— избегать повторов. Остальные роли дополняют её, помогая задавать вопросы, выражать отрицание и строить связный текст.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функций местоимений по материалам школьного курса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помогают получить нужную информацию: кто?, что?, какой?, чей?, который?, сколько? С их помощью строят вопросы в разговоре, на уроке и в письменной речи.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слова могут стать относительными, если соединяют части сложного предложения. В этом случае они не задают вопрос, а связывают смысловые части: Я знаю, кто пришёл.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особенно важны для точного построения фраз. Они помогают не только спрашивать и отвечать, но и делать предложение более сложным и выразительным.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относительные местоимения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местоимение делает текст связным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замена повторяющихся слов местоимениями улучшает понимание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 указывает на действующее лицо, но не называет его прямо. Поэтому смысл понятен только из предложения: оно возвращает действие к тому, кто его выполняет.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себя нет формы именительного падежа, а также рода и числа. Оно изменяется только по падежам, как в выражениях думать о себе или приготовить для себя.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часто помогает говорить о поступках, чувствах и привычках человека. В речи оно встречается в устойчивых выражениях: взять себя в руки, представить себя, держать при себе.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себя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выражают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показывают, что лица, предмета или признака нет. Они помогают точно и коротко передать отрицание: никто не пришёл, ничего не потеряно.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употребляются разные приставки: ни- и не-. Выбор зависит от формы слова. Такие местоимения важно узнавать в правилах, диктантах и упражнениях по русскому языку.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личных местоимений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таблица личных местоимений русского языка.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личные местоимения изменяются по падежам и какие формы имеют в косвенных падежах.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личных местоимений формы в косвенных падежах отличаются от начальной, поэтому их нужно запоминать отдельно.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местоимений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 устной речи ошибочно говорят ихний вместо правильного их. Такая форма не соответствует литературной норме и делает высказывание менее грамотным.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возникает, когда местоимение непонятно к кому или к чему относится. В этом случае читателю трудно сразу понять смысл предложения и связь между словами.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падежные формы, особенно у личных местоимений. Неправильная форма может нарушить грамматическую связь и сделать фразу звучащей неестественно.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свой тоже требует внимания: оно должно указывать на принадлежность действующему лицу. Если использовать его неточно, смысл предложения становится размытым.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общую частоту употребления разрядов местоимений в учебных и повседневных текстах.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местоимения встречаются чаще всего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личные, притяжательные и указательные местоимения: именно они быстрее всего делают речь краткой и связной.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школьных текстов и устной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диалоге и переписке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местоимения делают реплики короче и естественнее. Слова я, ты, мы, это помогают быстро понять участников общения и не перегружать фразу повторениями.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 местоимения передают отношение говорящего и экономят место, но при неясном контексте могут запутать смысл. Поэтому в переписке особенно важна точность формулировок.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75" y="1614391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местоимения работают в художественном тексте
</a:t>
            </a:r>
            <a:endParaRPr lang="en-US" sz="2058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показать, кто именно воспринимает события. Читатель видит происходящее через чувства и мысли персонажа, а не только через описание автора.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зрения героя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не называть героя сразу, а использовать слова он, она, тот. Такой приём создаёт интригу и удерживает внимание до нужного момента.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недосказанности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этот, тот, такой делают образ ярче и эмоциональнее. Они подчёркивают отношение автора к предмету, человеку или событию.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описания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местоимение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помогает подобрать точную форму и избежать неясности в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местоимений в речи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говорить и писать короче, потому что заменяют повторяющиеся слова. Благодаря этому текст легче читать, а устное высказывание звучит естественнее.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связывают предложения между собой и показывают, о ком или о чём идёт речь. Это особенно важно в пересказе, сочинении и диалоге.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местоимения нужны для вопросов, отрицаний и сложных предложений. Без них речь стала бы однообразной, тяжёлой и менее точной по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точной и живой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избегать повторов, связывают предложения и делают высказывание понятным. Грамотное употребление этих слов улучшает устную и письменную речь школьника и помогает увереннее работать с текстом.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2026-05-22T16:13:04Z</dcterms:created>
  <dcterms:modified xsi:type="dcterms:W3CDTF">2026-05-22T16:13:04Z</dcterms:modified>
</cp:coreProperties>
</file>