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19. Man and Nature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выбор и ответственность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Man and Nature важна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уже влияют на здоровье, города и будущее ресурсов. Литература помогает увидеть, что отношения человека с природой — не абстракция, а ежедневный моральный и практический выбор.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английской культуре и литературе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 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традиции природа часто воспринимается как пространство внутренней свободы, покоя и нравственного обновления, где человек может услышать себя и восстановить душевное равновесие.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Вордсворта, Блейка и Китса природные картины не только описывают пейзаж, но и передают чувства, память, тревогу или вдохновение, связывая внешний мир с внутренним состоянием личности.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эстетики к 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англоязычной культуре тема природы всё чаще соединяется с экологическим сознанием, идеями устойчивого развития и вниманием к последствиям потребления.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повседневного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медиа показывают, что отношение к природе проявляется не только в текстах, но и в том, как люди пользуются ресурсами, сортируют отходы и поддерживают экологические инициативы.
</a:t>
            </a:r>
            <a:endParaRPr lang="en-US" sz="1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экосистемы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жизнь невозможна без чистой воды, воздуха, плодородной почвы и устойчивых экосистем, которые поддерживают питание, здоровье и безопасность общества.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природная среда нарушается, это отражается не только на животных и растениях, но и на городах, экономике и качестве повседневной жизни людей.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парки и почвы не являются декоративным фоном: они обеспечивают климатическую устойчивость, сохраняют биоразнообразие и смягчают последствия хозяйственной деятельности.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угрозы современного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ООН, ВОЗ и UNEP; данные об объёме пластиковых отходов — UNEP (около 11 млн тонн в океан ежегодно).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локальные проблемы быстро становятся глобальными, если повторяются в разных странах и отраслях. Особенно уязвимы города, побережья и районы с высокой промышленной нагрузкой.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климатические изменения и загрязнение воздуха, но остальные угрозы усиливают друг друга и требуют комплексных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делает связь человека с природой менее заметной, но не менее реальной: именно потребление определяет нагрузку на ресурсы, воздух, воду и почву.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2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живёт в городах, поэтому ежедневные привычки всё сильнее влияют на экологию
</a:t>
            </a:r>
            <a:endParaRPr lang="en-US" sz="19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15698"/>
            <a:ext cx="4389600" cy="1529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англоязычной литературы о человеке и 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природа в литературе может быть источником вдохновения, нравственной проверки и экологического предупреждения.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природа помогает оценить человека: через красоту, через тревогу и через ответственность за последствия собственных действий.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литературным произведениям и общеизвестным биографическим данным авторов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William Wordsworth: природа как источник духовного опыта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Вордсворта природа — не фон, а живая сила, способная пробуждать чувство гармонии и возвращать человеку утраченный внутренний порядок.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 его стихах часто связан с воспоминанием: увиденная картина вызывает переживание, которое помогает глубже понять собственную жизнь и прошлое.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очищение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у Вордсворта помогают увидеть простые ценности и учат вниманию к миру, в котором скромность и благодарность важнее суеты.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показывает, что близость к природе расширяет взгляд на жизнь и освобождает человека от поверхностных привычек мышления.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60" y="1239627"/>
            <a:ext cx="2387760" cy="191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123" y="1239627"/>
            <a:ext cx="2387760" cy="191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398" y="1239627"/>
            <a:ext cx="2387760" cy="191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Rachel Carson и экологическое мышление в литературе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изменившая общественный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Spring вышла в 1962 году и привлекла внимание к опасности бесконтрольного применения химических веществ. Карсон показала, что экологический риск начинается не с катастрофы, а с привычки игнорировать последствия. Её текст соединил научную точность и гражданскую тревогу.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голос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природа изображена как мир, который может замолчать из-за человеческого вмешательства. Исчезновение птиц, гибель насекомых и разрушение почвы становятся не частной проблемой, а предупреждением о хрупкости всей экосистемы.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Карсон не просто критиковала загрязнение, а требовала осознанного отношения к знаниям и решениям. Её позиция показывает, что научные данные имеют смысл только тогда, когда общество готово действовать ответственно.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экологическая проблема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последствий, отражающая связь производства, среды и общественной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как часть citizenship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начинается с простых действий: экономии воды и энергии, разумного потребления и отказа от лишнего. Именно ежедневные привычки формируют устойчивый образ жизни, а не редкие показательные поступки.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городское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дворам, паркам и улицам показывает уважение к общему пространству. Когда человек не мусорит, сортирует отходы и бережёт зелёные зоны, он участвует в сохранении качества жизни вокруг себя.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 общая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потребления пластика, раздельный сбор и участие в экологических инициативах дают практический результат. Такие шаги помогают не только природе, но и обществу, уменьшая нагрузку на городскую среду.
</a:t>
            </a:r>
            <a:endParaRPr lang="en-US" sz="938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Привычка, а не акция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Разовое участие важно, но настоящая ценность возникает тогда, когда ответственное поведение становится нормой. В этом смысле sustainable lifestyle — это не лозунг, а устойчивый способ жить и принимать решения.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49650"/>
            <a:ext cx="277500" cy="22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экоактивизма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городские субботники объединяют людей вокруг понятной цели: сделать улицы, парки и берега рек чище. Такой формат показывает, что личное участие быстро превращается в видимый общественный результат.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помогает сократить объём мусора и повысить эффективность переработки. В англоязычных странах это часто поддерживают школы, местные сообщества и городские программы, связанные с ответственным потреблением.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уход за зелёными зонами восстанавливают природный баланс в городе. Эти инициативы особенно ценны тем, что дают долгосрочный эффект: улучшают воздух, тень и облик района.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участвуют в защите парков, просветительских акциях и кампаниях против одноразового пластика. Сила таких проектов в том, что они соединяют знания, коллективную солидарность и практическую пользу.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охрана природы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содержания Unit 19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приносит не только экологический, но и социальный результат: снижает риски для городов, сельского хозяйства и повседневной жизни людей.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сохранены экосистемы, тем выше качество жизни: природа поддерживает здоровье, экономику и устойчивость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отношения к 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установки влияют на использование ресурсов, последствия для среды и отношение к будущему.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Потребительская модель ведёт к истощению ресурсов, рациональная снижает риски, а бережная лучше всего соответствует идее устойчивого развития.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Unit 19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экологической культуры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сначала узнаёт об экологических угрозах: мусоре, загрязнении, потере зелёных зон и нерациональном потреблении ресурсов. Без понимания причин невозможно выстроить осознанное поведение.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знания переходят в повседневные решения: экономию воды, сортировку отходов, выбор транспорта и уважение к общему пространству. Именно регулярность делает поведение устойчивым.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 — участие в проектах школы, района или города. Здесь экологическая культура становится частью личности и проявлением ответственности за общество и будущее.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 в литературе и культуре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часто вызывает чувство дома и личной памяти. Пейзаж в литературе становится не просто описанием местности, а способом передать связь человека с местом, где он вырос.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поля, леса, реки и деревни помогают показать национальную и культурную принадлежность. Через них авторы передают уважение к традиции и ощущение непрерывности поколений.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изображается как ценность, возникает мысль о её сохранении. Красивый пейзаж в литературе напоминает, что культурное наследие невозможно отделить от природной среды.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действию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личное осознание экологической проблемы превращается в устойчивое поведение и участие в общем деле.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не теряет актуальности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изменения, пожары, загрязнение воздуха и нехватка воды уже влияют на здоровье людей, экономику и повседневную жизнь. Поэтому тема остаётся не теоретической, а жизненно важной.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дисциплин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 and nature объединяет литературу, экологию, географию и обществознание. Она помогает увидеть, как природные процессы, общественные решения и личная ответственность связаны между собой.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курсе английского языка эта тема развивает словарный запас, навыки обсуждения и умение формулировать нравственную позицию. Она делает обучение связным с реальными вопросами современности.
</a:t>
            </a:r>
            <a:endParaRPr lang="en-US" sz="10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образы природы в 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интерпретация мотивов Unit 19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тексте может успокаивать, тревожить, напоминать о прошлом или испытывать героя на прочность. Один образ нередко совмещает несколько смыслов одновременно.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частотны beauty и peace, но важны и тревожные мотивы: они помогают показать внутренний конфликт и нравственный выбор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 — значит беречь будущее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19 показывает: природа — это не декорация, а основа жизни и нравственный ориентир. Литература учит видеть её ценность, а ответственность делает это понимание настоящим действием.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2026-05-31T17:56:45Z</dcterms:created>
  <dcterms:modified xsi:type="dcterms:W3CDTF">2026-05-31T17:56:45Z</dcterms:modified>
</cp:coreProperties>
</file>