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душевное равновесие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 влияет на силы, внимание и настроение школьника.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особенно важно в 7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организм быстро растёт, учёба становится сложнее, а потребность в белках, воде, кальции и железе увеличивается. Нерегулярная еда быстро даёт усталость, раздражительность и снижает собранность.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рациональное питание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даёт организму достаточно энергии и полезных веществ без лишнего избытка. В меню должны быть овощи, фрукты, крупы, молочные продукты, мясо, рыба, яйца, бобовые и орехи.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только состав, но и режим: три основных приёма пищи и 1–2 полезных перекуса. Такой ритм помогает сохранять силы на уроках, тренировках и во время домашних дел.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газированные напитки, фастфуд и слишком солёные продукты лучше оставлять для редких случаев. Чем разнообразнее и спокойнее питание, тем легче организму работать без перегрузки.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питание влияет на самочувствие в течение дня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занятий и перемен заметнее всего различаются не только силы, но и устойчивость внимания.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завтрак и вода дают более ровное самочувствие, чем сладкий перекус, после которого энергия быстро падает.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«Рациональное питание и душевное равновесие», иллюстративные данные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как начало учебного дня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сильного голода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завтрак помогает спокойно дожить до первой перемены и не отвлекаться на мысли о еде. Каша, яйцо, творог или йогурт без лишнего сахара дают сытость и поддерживают внимание на уроках.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завтрак пропущен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ничего не съесть, к середине уроков часто появляются сонливость, головная боль и раздражение. Тогда особенно тянет на сладкое, а работоспособность снижается быстрее, чем после обычного завтрака.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и их роль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вещества особенно важны для роста, энергии и концентрации школьника.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хватает сразу нескольких веществ, усталость накапливается быстрее, а учиться и двигаться становится труднее.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питания школьников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Сахар, сладкие напитки и перепады настроения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сладостей и сладких напитков быстро повышает уровень глюкозы в крови. Затем наступает резкий спад, и вместе с ним появляется слабость, голод и труднее сосредоточиться.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сладкие напитки незаметно добавляют лишние калории и могут вытеснять нормальную еду. Из-за этого организм получает меньше полезных веществ, чем нужно для роста и учёбы.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 в сладком помогает сохранять более ровное настроение в течение дня. Когда питание становится спокойнее, школьнику легче работать на уроках и не срываться из-за усталости.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полезный перекус в школе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зависит от голода и времени до следующего приёма пищи.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950" y="1789450"/>
            <a:ext cx="17955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мозгу и телу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нехватка воды снижает сосредоточенность, замедляет реакцию и делает учёбу и спорт заметно тяжелее, чем обычно.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организму охлаждаться, особенно на физкультуре, на жаре и после активного движения. Без неё быстрее появляется усталость и ощущение перегрева.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в течение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пить небольшими порциями, не дожидаясь сильной жажды. Так легче сохранить ясную голову, ровное самочувствие и работоспособность до конца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школьника в течение дня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удобнее всего держать, если основные приёмы пищи происходят примерно в одно и то же время.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 обед, а небольшие перекусы помогают не допустить сильного голода и переедания вечером.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«Рациональное питание и душевное равновесие», иллюстративные доли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перед контрольной работой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лучше выбрать привычный лёгкий приём пищи: кашу, творог, банан, йогурт, немного орехов и воду. Такая еда не перегружает организм и помогает сосредоточиться.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жирная или очень тяжёлая пища вызывает сонливость и замедляет реакцию. Если не есть совсем, усиливаются тревога и рассеянность, поэтому спокойный перекус поддерживает собранность.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которые поддерживают работу мозга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особенно важны для умственной работы школьника.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умственной работоспособности важнее не один «особый» продукт, а разнообразие источников белка, полезных жиров и медленных углеводов.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представлений о сбалансированном питании школьника.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ужин и аппетит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спит мало, чаще появляется голод и сильнее тянет на сладкое. Утром труднее проснуться, а днём быстрее наступает усталость и раздражение.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и сон по режиму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за 2–3 часа до сна помогает спокойно отдыхать. Регулярный сон вместе с нормальным питанием поддерживает память, настроение и готовность учиться.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плотный ужин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поесть слишком поздно и слишком много, организму сложнее расслабиться перед сном. Утром самочувствие может быть тяжёлым, а аппетит — менее устойчивым.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рискованные привычки питания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заменяет режим дня, но помогает увидеть, какие действия дают наиболее заметную пользу в течение школьной недели.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еда, вода и свежие продукты поддерживают энергию и внимание лучше, чем редкие приёмы пищи и привычка перекусывать на бегу.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 основе принципов рационального питания школьника.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сигналы организма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трудно сосредоточиться, сначала стоит проверить, когда был последний приём пищи, достаточно ли воды выпито и не слишком ли давно был сон. Это помогает не путать голод с усталостью.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нередко маскируется под раздражительность или ощущение упадка сил. Небольшой перерыв на воду иногда помогает лучше, чем случайный сладкий перекус или поспешная еда.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после уроков, тренировок или долгого дня может выглядеть как голод. Если замечать такие сигналы раньше, проще избежать переедания и резкого снижения работоспособности.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отношение к своему состоянию — часть самоконтроля и личной безопасности. Оно помогает спокойнее реагировать на нагрузку и принимать более разумные решения.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спокойно выбрать еду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сначала оценка состояния, затем проверка воды и последнего приёма пищи, после чего выбор еды или перекуса.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тарелка баланса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тарелки — овощи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половине тарелки лежат свежие овощи и фрукты разных цветов. Они делают приём пищи более объёмным, но не тяжёлым, и помогают собрать яркий, понятный обед дома или в школьной столовой.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— белки и сытный гарнир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оставшейся части тарелки рядом находятся рыба, курица или яйца и порция крупы, картофеля или цельнозернового хлеба. Такой обед выглядит спокойно и аккуратно, а рядом стоит стакан воды.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и школа влияют на питание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есть понятное время завтрака, обеда и ужина, подростку легче не пропускать еду. Регулярность уменьшает случайные перекусы и помогает чувствовать себя спокойнее.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выбирают более полезную еду и едят вместе с детьми, это становится естественной нормой. Подростки чаще повторяют привычки, которые видят каждый день.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воде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есть дома, в школе и в дороге, пить её проще не забывать. Такая привычка поддерживает внимание, особенно на уроках, переменах и после физической нагрузки.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школе и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договорённости помогают не есть на бегу и не пропускать приёмы пищи. Там, где режим поддерживают и дома, и в классе, питание становится более ровным.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сохранять душевное равновесие
</a:t>
            </a:r>
            <a:endParaRPr lang="en-US" sz="213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заметно не по одному поступку, а по тому, насколько привычки поддерживают друг друга в обычный учебный день.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сон, питание, вода и режим дня, тем меньше риск усталости, раздражительности и рассеянности.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повседневных привычек школьника.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помогает расти, учиться, сохранять внимание и спокойствие. Если есть вовремя, пить воду, спать достаточно и не увлекаться сладким, организм работает увереннее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2026-05-21T02:03:52Z</dcterms:created>
  <dcterms:modified xsi:type="dcterms:W3CDTF">2026-05-21T02:03:52Z</dcterms:modified>
</cp:coreProperties>
</file>