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и буква 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слышать, читать и писать звонкий звук [в].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часто встречается в знакомых словах: вода, ворона, трава, ветер, сова. Он помогает быстро узнавать слова на слух и читать их без ошибок.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слышится [в]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[в]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— согласный и звонкий. При его произнесении работают голос и губы, поэтому он звучит мягче многих других согласных.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губно-зубной звук: верхние зубы слегка касаются нижней губы. Воздух проходит не свободно, а через небольшую преграду.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можно тянуть: в-в-в. Это удобно, когда нужно услышать его в слове и определить место звука.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825437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825437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302325"/>
            <a:ext cx="87954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и письменная буква 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51675" y="2328611"/>
            <a:ext cx="40422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В узнаётся по вертикальной линии и двум округлым частям справа. Она выглядит чётко и легко находится среди других букв.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1700" y="17769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49962" y="2328600"/>
            <a:ext cx="40422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В пишется плавно, без лишних углов, с аккуратным соединением элементов в строке. Важно соблюдать высоту и наклон буквы.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15437" y="17769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буква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в начале слова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звук [в] слышится особенно ясно: волк, ваза, ветка, весна. Такие слова удобно читать по слогам и сравнивать с картинками.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В стоит первой, слово легко узнаётся на слух. Это помогает быстрее читать и увереннее называть знакомые предметы и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в середине слова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буква В соединяется с другими звуками: корова, слива, кувшин. Здесь важно не терять её при чтении и слушать слово до конца.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может стоять не первым, но всё равно отчётливо слышится в слове. Он помогает понять и правильно прочитать знакомое слово целиком.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буква В встречается не только в начале. Ученик учится замечать звук в любом месте слова — и это уже маленькая победа.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в конце слова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слово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целиком и внимательно прислушиваемся к последнему звуку. Так легче заметить, есть ли в конце буква 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образец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услышанное слово с написанным: кров, шов, лов. Чтение по образцу помогает не пропустить последнюю букву.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внимание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слова ещё раз и выделяем последний звук. Это тренирует слух и помогает читать аккуратно, без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[в] в слове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услышать звук, определить его место и не перепутать его с [ф].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звуков [в] и [ф]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[в] и [ф] произносятся похожим образом: оба образуются с участием губ и зубов. Поэтому их легко перепутать, если слушать невнимательно.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в звонкости. [в] звучит с голосом, а [ф] произносится без голоса. Это удобно проверять, если слегка приложить руку к горлу.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слов: вал — фал, ворота — форота, сова — софа. Такое чтение помогает лучше слышать разницу между звуками.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замечает, что один звук звонкий, а другой глухой, он точнее читает и пишет слова. Это развивает внимательный слух и уверенность.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нами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часто встречается в словах, которые дети видят каждый день: варежки, велосипед, ветка, вода. Эти слова легко связать с рисунком и запомнить без скуки.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слова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 про животных: воробей, ворона, сова. Когда слово знакомо по картинке, буква В запоминается быстрее, а чтение становится увереннее и веселее.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875" y="149988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слоги со звуком [в]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слово целиком и прислушайся, где слышится звук [в]. Так легче не потерять букву и не перескочить через неё, будто она спряталась между звуками.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слово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слово на слоги и читай их по порядку: ва, во, ве. Слоговое чтение помогает соединять звуки плавно и без спешки, как удобную дорожку для глаза и голоса.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звуки по слогам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ещё раз послушай слово и найди звук [в] в начале, середине или конце. Такая проверка помогает читать точнее и увереннее, даже если слово пока новое.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звучание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ва-ва, во-ро-на, ве-точ-ка и ви-но-ват удобно читать вслух по слогам. Это учит не пропускать букву В и делать чтение более ровным и спокойным.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без пропусков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в именах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буква В всегда пишется с заглавной буквы: Вика, Влад, Вера, Вова. Так сразу видно, что это имя собственное и к нему нужно относиться особенно внимательно.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сначала назвать имя вслух, потом найти в нём букву В и только после этого писать. Такой порядок помогает не торопиться и не перепутать заглавную и строчную буквы.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не забывать про большую В в начале имени. Даже если имя короткое и знакомое, заглавная буква показывает уважение к правилу и помогает писать правильно.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и письме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пропускают букву В при чтении, особенно если слово длинное. Тогда слово звучит неясно, и смысл может ускользнуть, как шапка на ветру.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замена звука [в] на [ф]. Чтобы не ошибиться, полезно сравнивать слова и вслушиваться, есть ли голос при произнесении звука.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путают печатную и письменную букву В. На образце они похожи по смыслу, но пишутся по-разному, поэтому важно рассматривать каждую внимательно.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помогают короткие упражнения: услышать звук, назвать букву, прочитать слово и сверить его с образцом. Тогда ошибки замечаются быстрее и исчезают одна за другой.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в строке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буква В пишется плавно, без резких углов и лишних остановок. Важно держать строку, соблюдать высоту элементов и вести линии аккуратно, чтобы буква выглядела ровно и красиво.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пишется буква 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и строчная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образце видно, как пишутся заглавная и строчная буквы В. Они отличаются размером и началом движения, поэтому ребёнку полезно сравнивать их перед письмом и повторять по образцу.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звук [в] в слове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звук, назвать букву и убедиться, что слово прочитано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1899" y="3203566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для закрепления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картинку и выбирает подходящее слово с буквой В. Такое задание помогает связывать звук, букву и значение слова без лишней спешки.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картинку к слову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отыскать букву В среди других букв и не перепутать её с похожими знаками. Это тренирует внимание, зрительную память и аккуратность при чтении.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 В в ряду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ва-во-ву или ве-ви-вы удобно читать вслух по порядку. Они помогают быстрее соединять звуки и делают чтение более уверенным и ровным.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цепочки слогов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назвать несколько слов, где слышится звук [в] в начале, середине или конце. Такое упражнение развивает слух и показывает, как часто встречается эта буква.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слова на звук [в]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буквы В в речи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заметно изменить слово. Если в слове есть В, оно звучит иначе и может называть совсем другой предмет, поэтому букву нужно слышать точно.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помогает различать слова на слух и при чтении. Когда ученик замечает её место в слове, ему легче понять смысл и прочитать без лишних ошибок.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это хороший пример: маленькая буква, а пользы много. Она делает речь точнее, а чтение — внимательнее и интереснее, почти как детективная работа.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в русском алфавите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 стоит в русском алфавите после буквы Б и перед буквой Г. Такой порядок удобно запоминать по цепочке, повторяя буквы вслух и следя за их последовательностью.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алфавитной дорожке выделить букву В, её место запомнится быстрее. Это помогает не только на уроке чтения, но и при письме, когда нужно быстро вспомнить букву.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звук [в] на слух и может назвать букву В, которой он обозначается. Это помогает внимательнее слушать слова и увереннее отвечать на уроке.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 букву В в начале, середине и конце слова, а также читает простые слоги и слова без пропусков. Слова становятся понятнее, а чтение — спокойнее.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различает звуки [в] и [ф], сравнивает похожие слова и замечает, где нужен голос. Такое наблюдение развивает слух и учит не торопиться с ответом.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ребёнок аккуратно пишет печатную и письменную букву В. Это хороший шаг к грамотному письму и к более уверенному чтению следующих 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помогает нам слышать слово точнее, а буква В показывает его на письме. Теперь можно читать, писать и различать похожие звуки намного увереннее.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[в] и буква В — всё по порядку!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2026-05-21T11:36:56Z</dcterms:created>
  <dcterms:modified xsi:type="dcterms:W3CDTF">2026-05-21T11:36:56Z</dcterms:modified>
</cp:coreProperties>
</file>