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Прямоугольная система координат в пространстве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координаты точно задают положение любого объекта в пространстве.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плоскости достаточно двух чисел, а в трёхмерном мире к ним добавляется высота. Именно поэтому координаты x, y и z позволяют описывать реальные объекты точнее и переводить геометрию в вычисления.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пространстве нужны три координаты
</a:t>
            </a:r>
            <a:endParaRPr lang="en-US" sz="2838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оси, начало координат и запись точки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отсчёта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O — это начало координат с записью (0; 0; 0). От него отсчитывают все положения в пространстве, поэтому оно служит опорой для всей системы.
</a:t>
            </a:r>
            <a:endParaRPr lang="en-US" sz="176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Направления осей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Ox обычно проводят горизонтально, Oy — перпендикулярно ей в горизонтальной плоскости, а Oz направляют вверх. Такое расположение делает систему наглядной и удобной для построений.
</a:t>
            </a:r>
            <a:endParaRPr lang="en-US" sz="1566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как тройка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пространства записывается упорядоченной тройкой (x; y; z). Каждое число показывает смещение вдоль своей оси, поэтому порядок координат менять нельзя.
</a:t>
            </a:r>
            <a:endParaRPr lang="en-US" sz="1656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важен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координаты местами, получится другая точка. Именно поэтому запись должна быть строгой: сначала x, затем y, а потом z, без пропусков и перестановок.
</a:t>
            </a:r>
            <a:endParaRPr lang="en-US" sz="163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009" y="0"/>
            <a:ext cx="249138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Координатные плоскости и деление пространства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Oxy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Oxy образуют оси Ox и Oy; она проходит через начало координат. Если z = 0, точка лежит именно на этой плоскости.
</a:t>
            </a:r>
            <a:endParaRPr lang="en-US" sz="1800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Oxz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Oxz содержит оси Ox и Oz. Для точек на ней координата y равна нулю, поэтому они не выходят за пределы этой координатной плоскости.
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Oyz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Oyz задаётся осями Oy и Oz. На ней все точки имеют x = 0, что помогает быстро определять их положение без сложных построений.
</a:t>
            </a:r>
            <a:endParaRPr lang="en-US" sz="1800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Октанты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координатные плоскости делят пространство на восемь областей — октантов. Каждый октант отличается сочетанием положительных и отрицательных значений координат точки.
</a:t>
            </a:r>
            <a:endParaRPr lang="en-US" sz="17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2148960"/>
            <a:ext cx="4759500" cy="114088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координат точки и её положение в пространстве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знаки координат связаны с расположением точки относительно координатных плоскостей и октантов.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Нулевая координата означает принадлежность точки координатной плоскости, а сочетание знаков задаёт её положение в пространстве.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темы «Прямоугольная система координат в пространстве»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Октанты пространства и сочетания знаков координат
</a:t>
            </a:r>
            <a:endParaRPr lang="en-US" sz="2563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Восемь областей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делится на восемь октантов, потому что каждая из трёх координат может быть положительной или отрицательной. Вместе они образуют восемь возможных сочетаний.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положения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5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 координатами (-; +; -) находится в октанте, противоположном области с тремя положительными знаками. Такое сравнение помогает быстро ориентироваться без чертежа.
</a:t>
            </a:r>
            <a:endParaRPr lang="en-US" sz="1772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октант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x, y и z положительны, точка находится в первом октанте. Это самый удобный ориентир для начала, потому что все знаки совпадают и легко запоминаются.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вычислений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служат простым способом контроля ответа. Если после вычислений положение точки не совпадает с ожидаемым октантом, значит, где-то допущена ошибка.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точку по координатам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показывает, как из трёх чисел получается единственная точка в пространстве.
</a:t>
            </a:r>
            <a:endParaRPr lang="en-US" sz="148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координат по осям x, y и z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 одна и та же точка может иметь разные по знаку и величине координаты на разных осях.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точки определяется не отдельным числом, а согласованным набором трёх координат.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 точкам A, B, C из темы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полностью задают положение точки в пространстве.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расстояния использует три разности координат и показывает кратчайший путь между точками в объёмной модели.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расстояния между двумя точками в декартовой системе координат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середины отрезка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середины отрезка получают как среднее арифметическое соответствующих координат концов. Это даёт точку, которая лежит ровно посередине и делит отрезок пополам.
</a:t>
            </a:r>
            <a:endParaRPr lang="en-US" sz="176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Равное удаление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отрезка одинаково удалена от точки A и точки B. Такое свойство особенно удобно в задачах на симметрию, где важно сравнить расстояния до концов.
</a:t>
            </a:r>
            <a:endParaRPr lang="en-US" sz="1793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моделями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находить центр объекта или проверять, правильно ли расположены его элементы в пространстве. Она часто используется в геометрических построениях и вычислениях.
</a:t>
            </a:r>
            <a:endParaRPr lang="en-US" sz="176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Универсальный приём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координаты концов, середину можно найти быстро и без чертежа. Достаточно отдельно усреднить x, y и z, сохраняя строгий порядок координат.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009" y="0"/>
            <a:ext cx="249138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AB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вектора AB находят как разность координат конца и начала: x2−x1, y2−y1, z2−z1. Такой способ сразу показывает направление и величину смещения в пространстве.
</a:t>
            </a:r>
            <a:endParaRPr lang="en-US" sz="1788" dirty="0"/>
          </a:p>
        </p:txBody>
      </p:sp>
      <p:sp>
        <p:nvSpPr>
          <p:cNvPr id="12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расстоянием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вектора AB совпадает с расстоянием между точками A и B. Поэтому координатная запись позволяет не только описать перемещение, но и вычислить его геометрическую меру.
</a:t>
            </a:r>
            <a:endParaRPr lang="en-US" sz="1788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Алгебра перемещения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координатной форме вектор превращается в удобный объект для вычислений: можно сравнивать, складывать и проверять его компоненты. Это связывает движение в пространстве с обычными действиями над числами.
</a:t>
            </a:r>
            <a:endParaRPr lang="en-US" sz="178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координатной геометрии
</a:t>
            </a:r>
            <a:endParaRPr lang="en-US" sz="2913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базовые объекты темы, их координатную запись и смысл для решения задач в пространстве.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основные вычисления сводятся к работе с тремя координатами и стандартными алгебраическими действиями: сложением, вычитанием и извлечением корня.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школьного курса стереометрии и аналитической геометрии
</a:t>
            </a:r>
            <a:endParaRPr lang="en-US" sz="13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относительно координатных плоскостей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Oxy
</a:t>
            </a:r>
            <a:pPr algn="l" indent="0" marL="0">
              <a:lnSpc>
                <a:spcPct val="100000"/>
              </a:lnSpc>
              <a:buNone/>
            </a:pPr>
            <a:r>
              <a:rPr lang="en-US" sz="134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симметрии относительно плоскости Oxy сохраняются x и y, а знак координаты z меняется на противоположный. Точка переходит в положение по другую сторону от этой плоскости.
</a:t>
            </a:r>
            <a:endParaRPr lang="en-US" sz="1508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Oxz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отражение выполняется относительно плоскости Oxz, то неизменными остаются x и z, а координата y меняет знак. Такая операция переносит точку зеркально относительно выбранной плоскости.
</a:t>
            </a:r>
            <a:endParaRPr lang="en-US" sz="1545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Oyz
</a:t>
            </a:r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симметрии относительно плоскости Oyz меняется знак координаты x, тогда как y и z сохраняются. Это позволяет быстро находить образ точки без чертежа.
</a:t>
            </a:r>
            <a:endParaRPr lang="en-US" sz="1607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не изменяет расстояния, длины отрезков и форму фигур. Поэтому зеркальные построения удобны для проверки равенства, поиска соответствующих точек и анализа пространственных конфигураций.
</a:t>
            </a:r>
            <a:endParaRPr lang="en-US" sz="149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и расположение точки относительно плоскостей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сектор условно показывает один из восьми вариантов сочетания знаков координат и помогает ориентироваться без построения полного чертежа.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каждой координаты определяет сторону относительно своей плоскости, а их сочетание однозначно указывает октант, в котором находится точка.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октантов в прямоугольной системе координат
</a:t>
            </a:r>
            <a:endParaRPr lang="en-US" sz="154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задачи на координаты в пространстве
</a:t>
            </a:r>
            <a:endParaRPr lang="en-US" sz="267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точками, векторами, расстояниями и симметрией
</a:t>
            </a:r>
            <a:endParaRPr lang="en-US" sz="15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4299" y="4186700"/>
            <a:ext cx="3771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29420"/>
            <a:ext cx="521700" cy="4173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06233"/>
            <a:ext cx="521700" cy="4637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координат в реальных и учебных задачах
</a:t>
            </a:r>
            <a:endParaRPr lang="en-US" sz="25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задавать положение объектов на местности и в маршрутах движения. Три числа позволяют однозначно описывать точку, а их изменение — отслеживать перемещение во времени.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Геодезия и навигация
</a:t>
            </a:r>
            <a:endParaRPr lang="en-US" sz="1377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проектировании зданий и компьютерном моделировании координатная система задаёт форму, размеры и взаимное расположение элементов. Это делает чертежи и цифровые модели точными и сопоставимыми.
</a:t>
            </a:r>
            <a:pPr algn="ctr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3D-модели
</a:t>
            </a:r>
            <a:endParaRPr lang="en-US" sz="1285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ориентируется в пространстве через координаты, когда нужно определить положение детали, траекторию или конечную точку движения. Такой подход упрощает программирование и контроль перемещений.
</a:t>
            </a:r>
            <a:pPr algn="ctr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
</a:t>
            </a:r>
            <a:endParaRPr lang="en-US" sz="1364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задачах координатный метод сокращает сложные построения до вычислений по формулам. Он особенно полезен при нахождении расстояний, середин отрезков, векторов и симметричных точек.
</a:t>
            </a:r>
            <a:pPr algn="ctr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стереометрия
</a:t>
            </a:r>
            <a:endParaRPr lang="en-US" sz="13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966" y="1221875"/>
            <a:ext cx="2572467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координатами
</a:t>
            </a:r>
            <a:endParaRPr lang="en-US" sz="2906" dirty="0"/>
          </a:p>
        </p:txBody>
      </p:sp>
      <p:sp>
        <p:nvSpPr>
          <p:cNvPr id="11" name="Text 1"/>
          <p:cNvSpPr txBox="1"/>
          <p:nvPr/>
        </p:nvSpPr>
        <p:spPr>
          <a:xfrm>
            <a:off x="306702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координат
</a:t>
            </a:r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последовательность записи и вместо (x; y; z) пишут числа в произвольном порядке. Такая ошибка сразу меняет положение точки и делает дальнейшие вычисления неверными.
</a:t>
            </a:r>
            <a:endParaRPr lang="en-US" sz="1415" dirty="0"/>
          </a:p>
        </p:txBody>
      </p:sp>
      <p:sp>
        <p:nvSpPr>
          <p:cNvPr id="12" name="Text 2"/>
          <p:cNvSpPr txBox="1"/>
          <p:nvPr/>
        </p:nvSpPr>
        <p:spPr>
          <a:xfrm>
            <a:off x="2228232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вычитании координат легко потерять знак минус. Особенно это заметно в формулах для вектора и расстояния, где одна неточность полностью искажает результат.
</a:t>
            </a:r>
            <a:endParaRPr lang="en-US" sz="1441" dirty="0"/>
          </a:p>
        </p:txBody>
      </p:sp>
      <p:sp>
        <p:nvSpPr>
          <p:cNvPr id="13" name="Text 3"/>
          <p:cNvSpPr txBox="1"/>
          <p:nvPr/>
        </p:nvSpPr>
        <p:spPr>
          <a:xfrm>
            <a:off x="4144226" y="1221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записывают только две координаты или забывают одну из них. В пространстве это недопустимо, потому что точка задаётся именно тройкой чисел, а не парой.
</a:t>
            </a:r>
            <a:endParaRPr lang="en-US" sz="1424" dirty="0"/>
          </a:p>
        </p:txBody>
      </p:sp>
      <p:sp>
        <p:nvSpPr>
          <p:cNvPr id="14" name="Text 4"/>
          <p:cNvSpPr txBox="1"/>
          <p:nvPr/>
        </p:nvSpPr>
        <p:spPr>
          <a:xfrm>
            <a:off x="306702" y="3129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осей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Координату могут ошибочно принять за ось или наоборот. Нужно различать число, показывающее положение, и саму координатную ось, вдоль которой оно откладывается.
</a:t>
            </a:r>
            <a:endParaRPr lang="en-US" sz="1441" dirty="0"/>
          </a:p>
        </p:txBody>
      </p:sp>
      <p:sp>
        <p:nvSpPr>
          <p:cNvPr id="15" name="Text 5"/>
          <p:cNvSpPr txBox="1"/>
          <p:nvPr/>
        </p:nvSpPr>
        <p:spPr>
          <a:xfrm>
            <a:off x="2228232" y="3129875"/>
            <a:ext cx="1837393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плоскость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координата равна нулю, точка лежит на соответствующей плоскости. Ошибка в определении этой плоскости приводит к неправильному описанию расположения объекта.
</a:t>
            </a:r>
            <a:endParaRPr lang="en-US" sz="1404" dirty="0"/>
          </a:p>
        </p:txBody>
      </p:sp>
      <p:sp>
        <p:nvSpPr>
          <p:cNvPr id="16" name="Text 6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формулы используются чаще всего
</a:t>
            </a:r>
            <a:endParaRPr lang="en-US" sz="317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формулы чаще применяются в связке: сначала находят вектор или расстояние, затем используют их для анализа фигуры, движения или взаимного расположения точек.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востребованы формулы расстояния и вектора, потому что они лежат в основе большинства задач координатной геометрии и стереометрии.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«Прямоугольная система координат в пространстве»
</a:t>
            </a:r>
            <a:endParaRPr lang="en-US" sz="152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 по координатам в пространстве
</a:t>
            </a:r>
            <a:endParaRPr lang="en-US" sz="274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подборка задач помогает быстро повторить основные формулы и проверить, как они работают в типовых ситуациях.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коротких вычислений закрепляет переход от записи точки к анализу её положения, а также тренирует внимательность к координатам и знакам.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по теме с вычислениями по формулам расстояния, середины, вектора и координатных плоскостей
</a:t>
            </a:r>
            <a:endParaRPr lang="en-US" sz="15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как язык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Прямоугольная система координат превращает пространственную задачу в точный расчёт: по трём числам легко определить положение, сравнить объекты, найти расстояние, построить вектор и увидеть симметрию.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2026-05-30T05:24:52Z</dcterms:created>
  <dcterms:modified xsi:type="dcterms:W3CDTF">2026-05-30T05:24:52Z</dcterms:modified>
</cp:coreProperties>
</file>