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особая форма глагола в 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 по действию: важная тема морфологии.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59" y="1576187"/>
            <a:ext cx="3114929" cy="27881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помогают делать речь точнее, короче и выразительнее, поэтому они часто встречаются в книгах, учебных текстах и описаниях. Чтобы уверенно работать с темой, нужно помнить о глаголе, прилагательном, видах, времени и суффиксах.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причастие в 7 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 — это форма глагола, которая обозначает признак предмета по действию. Оно связано с глаголом по смыслу, но отвечает на вопросы прилагательного: какой? какая? какое? какие?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причастия можно показать, что предмет сам выполняет действие или испытывает его на себе. Поэтому в речи появляются точные описания: бегущий мальчик, прочитанная книга.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обычно зависит от существительного и согласуется с ним. Оно изменяется так же, как прилагательное, поэтому легко включается в предложение и уточняет признак предмета.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78873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глаголу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причастие похоже на прилагательное, оно сохраняет связь с глаголом. Именно поэтому у него есть признаки действия, а не только постоянного качества предмета.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5666"/>
            <a:ext cx="3848986" cy="12169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делятся на две группы в зависимости от того, кто выполняет действие.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группами — роль предмета в действии: он либо сам действует, либо испытывает действие.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теме «Причастие»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причастий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сохраняет вид, время, возвратность и залог. Поэтому в нём видно не только описание предмета, но и действие, от которого это описание образовано.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прилагательное, причастие изменяется по родам, числам и падежам. Оно согласуется с существительным и помогает точно описать предмет в предложении.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два значения: действие и признак. Благодаря этому оно занимает особое место между глаголом и прилагательным и отличается от каждого из них.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сопоставления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смеющийся мальчик, прочитанная книга. В первом случае видно действие, во втором — результат действия, но в обоих примерах слово называет признак предмета.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глагола и прилагательного в причастии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образуется от глаголов по своим суффиксам и грамматическим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группы равны по значимости: чтобы образовать причастие правильно, нужно учитывать вид глагола, время и залог.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причастия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настоящего времени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каких 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причастия образуются от глаголов несовершенного вида. Они называют предмет, который сам выполняет действие сейчас: читающий, строящий, бегущий.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97550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и суффиксы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суффикса зависит от спряжения глагола. Для I спряжения обычно используются -ущ-, -ющ-, а для II спряжения — -ащ-, -ящ-.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6363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действующее лицо или предмет и связано с действием в настоящем времени, перед вами действительное причастие настоящего времени.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прошедшего времени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прошедшего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причастия образуются от основы прошедшего времени и называют предмет, который уже выполнял действие раньше: читавший, увидевший, росший.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суффиксы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образования таких форм чаще всего используются суффиксы -вш- и -ш-. Они помогают отличить причастие от других слов с похожей основой.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прошедшего времени часто используются в описаниях людей, природы и событий, потому что делают текст живым и точным.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76658"/>
            <a:ext cx="542108" cy="481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46541"/>
            <a:ext cx="542108" cy="542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46541"/>
            <a:ext cx="542108" cy="5421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страдательных причастий настоящего времени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часто встречаются там, где важно показать процесс действия: читаемый текст, решаемая задача, строимый мост. Они делают изложение точным и понятным.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форм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настоящего времени образуются от переходных глаголов несовершенного вида. Для них характерны суффиксы -ем- и -им-.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причастия называют предмет, над которым действие совершается. Это помогает показать не исполнителя, а сам объект действия.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прошедшего времени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40493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 — -енн-, -нн-, -т-. По ним легче узнавать страдательные причастия прошедшего времени в тексте и правильно их писать.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3430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обозначают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причастия показывают предмет, на который действие уже было направлено: написанный, решённый, открытый. Они помогают говорить о результате действия.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9643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причастий часто есть зависимые слова: написанное учеником сочинение, открытая дверь, выполненное задание. Они уточняют, кем, где или как совершено действие.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схема: значение, связь со словом, форма и зависимые слова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причастие в предложении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774" y="2728778"/>
            <a:ext cx="3518454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основные группы причастий, их время, типичные суффиксы и примеры употребления.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суффиксу часто можно быстро определить время и разряд причастия, а затем проверить его связь с глаголом.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причастий в русском языке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причастий: что нужно запомнить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178" y="1943101"/>
            <a:ext cx="336959" cy="449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75" y="1949759"/>
            <a:ext cx="435964" cy="43596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0574" y="1973977"/>
            <a:ext cx="435968" cy="38752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причастный оборот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может сообщать, когда, где, как или почему произошло действие. Поэтому в предложении он добавляет важную и полезную информацию без лишних слов.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оборота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 — это причастие вместе с зависимыми словами. Он уточняет признак предмета и делает описание более точным, чем одиночное причастие.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вроде «читающий вслух ученик» или «решённая на уроке задача» оборот помогает сразу представить действие и понять, чем именно отличается предмет.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533" y="1838326"/>
            <a:ext cx="1965283" cy="27049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ставятся запятые при причастном обороте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определяемого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причастный оборот стоит после существительного, он обычно выделяется запятыми. Такая конструкция считается обособленной и отделяет дополнительное сообщение от основной части предложения.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оборот находится перед определяемым словом, запятые обычно не нужны. В этом случае причастный оборот тесно связан с существительным и входит в его определение.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расстановке запятых важно видеть, к какому слову относится оборот и какую роль он играет в предложении. Место оборота часто подсказывает нужный знак препинания.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особенно удобны там, где нужно точно и компактно описать действие, предмет или состояние.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причастия встречаются в книжных стилях; в разговорной речи они используются заметно реже.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употребления по стилям речи (обобщённые данные)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в разных стилях речи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НЕ с причастиями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пишется слитно с полными причастиями, если нет зависимых слов и противопоставления. В таком случае слово обозначает признак как единое целое: непрочитанная книга.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при противопоставлении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противопоставление с союзом а, НЕ пишется отдельно. Сравните: не прочитанная, а прослушанная сказка. Контраст смыслов требует раздельного написания.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краткими причастиями НЕ пишется раздельно: работа не закончена, задача не решена. Эта форма всегда требует особого внимания при письме.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7178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контекста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найти зависимые слова, проверить наличие противопоставления и определить форму причастия. Один и тот же корень может писаться по-разному в разных предложениях.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316" y="1743076"/>
            <a:ext cx="1958713" cy="28209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обычно связано с действием и сохраняет признак глагола. Если слово можно соотнести с действием или временем, это важный сигнал для проверки.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связь с глаголом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причастия легко найти исходный глагол: крашенный вчера забор — от глагола «красить». Прилагательное так не проверяется, потому что обозначает постоянный признак.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называют качество предмета, а причастия показывают признак по действию. Поэтому в паре «крашеный забор» и «крашенный вчера забор» значение слов различается.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причастие от прилагательного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там, где нужно одновременно учитывать значение слова, его форму и синтаксическую роль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связаны с выбором суффикса, написанием НЕ и пунктуацией; внимательная проверка формы помогает снизить число ошибок.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типичных ошибок по теме причастия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причастия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86422"/>
            <a:ext cx="3848986" cy="1375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помогает определить форму причастия и его связь с существительным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строится по смыслу, грамматическим признакам и зависимости от других слов.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 причастия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разбора причастия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итог темы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помогает точно назвать признак предмета по действию и объединяет свойства глагола и прилагательного. Чтобы уверенно его распознавать, важно знать виды, суффиксы, оборот, запятые и правила написания НЕ.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2026-05-28T16:32:51Z</dcterms:created>
  <dcterms:modified xsi:type="dcterms:W3CDTF">2026-05-28T16:32:51Z</dcterms:modified>
</cp:coreProperties>
</file>