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ребёнка: что это и зачем они нужны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помогают жить, учиться и чувствовать себя в безопасности.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 узнал о правах детей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появились не случайно: их закрепили в международных и российских законах. Они напоминают взрослым, что каждый ребёнок нуждается в заботе, учёбе, отдыхе и защите.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жизнь, имя и семью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и быть защищённым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право жить и быть в безопасности с самого рождения. Это самое первое право, без которого невозможно всё остальное.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ребёнка записывают в документы: у него появляются имя, фамилия и другие важные сведения. Так государство и взрослые признают его личностью, а не «невидимкой».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должны заботиться о ребёнке и защищать его. Если в семье возникают трудности, на помощь приходят другие взрослые и специальные службы, чтобы ребёнок не остался один.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любовь, заботу и безопасность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слышать уважительные слова, чувствовать внимание и поддержку. Обидные крики, насмешки и унижение ранят не меньше, чем плохое обращение.
</a:t>
            </a:r>
            <a:endParaRPr lang="en-US" sz="914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не только отсутствие опасности, но и еда, одежда, тепло, сон и забота о здоровье. Всё это помогает ребёнку расти спокойно.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причинять боль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нельзя бить, пугать, оскорблять или заставлять терпеть грубое обращение. Взрослые обязаны беречь его достоинство и личные границы.
</a:t>
            </a:r>
            <a:endParaRPr lang="en-US" sz="997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добрые взрослые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внимательные родители, учителя или другие взрослые, ребёнку легче доверять миру. Именно такая поддержка делает дом и школу по-настоящему надёжными.
</a:t>
            </a:r>
            <a:endParaRPr lang="en-US" sz="9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право на образование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бесплатно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может ходить в школу бесплатно. Это важно, потому что образование открывает дорогу к знаниям, интересам и будущей профессии.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Осваивать новые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учатся читать, писать, считать и задавать вопросы. Эти навыки нужны каждый день, даже когда кажется, что математика преследует повсюду.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узнавать больше о природе, людях и правилах жизни. Чем больше знаний, тем легче разбираться в новых ситуациях и принимать решения.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без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ребёнку нужна поддержка, а не насмешки. Ошибки — это часть учёбы, а не повод для унижения, потому что именно так дети растут и умнеют.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ребёнку нужна помощь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помощи: от доверенного взрослого к школе и специалистам, если проблема не решается сразу.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важно право на отдых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детям дружить, договариваться и учиться по правилам. Во дворе, на площадке или дома она превращает обычный день в маленькое приключение.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фантазии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чтение и творчество развивают воображение и помогают выразить чувства. Иногда карандаш и бумага говорят о настроении лучше любых длинных объяснений.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ребёнку нужно восстановить силы. Когда отдыхает тело, отдыхает и голова, а на следующий день легче слушать, запоминать и отвечать.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важно не только учиться, но и гулять, заниматься спортом и общаться с друзьями. Такой баланс делает день спокойнее и радостнее.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ребёнка слышат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совете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предложила выбрать место для семейной прогулки и спокойно объяснила, почему хочет в парк. Взрослые выслушали её, а потом вместе нашли вариант, который понравился всем. Так мнение ребёнка стало важной частью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классном часе Петя поднял руку и рассказал, как удобнее оформить стенгазету. Учитель не перебивал его, а одноклассники услышали новую идею и помогли её доработать. Когда ребёнка слушают, он чувствует уважение и уверенность.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8-800-2000-122
</a:t>
            </a:r>
            <a:endParaRPr lang="en-US" sz="6504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бесплатный телефон доверия, куда ребёнок может обратиться за помощью в трудной ситуации.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страшно, больно или очень обидно, можно позвонить и рассказать о проблеме взрослому, который умеет помочь.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общероссийский телефон доверия для детей, подростков и их родителей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получает медицинскую помощь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жалобы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заболел, у него поднялась температура или долго что-то болит, взрослые должны заметить это сразу и не ждать, что всё пройдёт само.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врачу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показывают врачу, чтобы он осмотрел его и назначил лечение. При необходимости помогают лекарства, прививки и рекомендации по уходу дома.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лечения важно хорошо спать, есть полезную еду и беречь силы. Тогда организм быстрее восстанавливается, а ребёнку легче учиться и играть.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отдых в семье и школе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— время перевести 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у Саши есть час на чтение, прогулку и спокойную игру с мячом во дворе. Затем он садится за домашнее задание уже бодрым и внимательным. Отдых помогает не уставать от учёбы и успевать радоваться дню.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на детских весах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на столе лежат учебник, часы и любимый мяч. Сначала она делает уроки, потом выходит на свежий воздух и встречается с друзьями. Такой порядок помогает и учиться, и отдыхать без спешки и лишней усталости.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тайну личной жизни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есть тетради, письма, игрушки и другие личные вещи. Их нельзя брать, читать или рассматривать без уважительной причины. Это учит взрослых соблюдать границы и показывает, что у ребёнка есть своё пространство.
</a:t>
            </a:r>
            <a:endParaRPr lang="en-US" sz="917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секреты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хочет что-то оставить только для себя: записку, рисунок или маленький секрет. Взрослым важно не смеяться и не высмеивать такие вещи. Доверие растёт там, где ребёнка слушают спокойно.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— исключение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риск для здоровья или безопасности, взрослые обязаны вмешаться. Тогда личная тайна отступает перед помощью. Это нужно не для любопытства, а чтобы защитить ребёнка от беды.
</a:t>
            </a:r>
            <a:endParaRPr lang="en-US" sz="10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право нарушено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признаки могут указывать на нарушение прав ребёнка и что делать дальше.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8014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защищает права детей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первыми замечают, что ребёнку нужна помощь, и должны заботиться о его жизни, здоровье и безопасности. Если в семье трудно, они обязаны искать поддержку у других взрослых и специалистов.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школа помогают ребёнку учиться в спокойной обстановке, замечают тревожные сигналы и могут сообщить о проблеме. В школе ребёнок не должен оставаться один со страхом.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Полиция, органы опеки, суд и уполномоченный по правам ребёнка вмешиваются, когда нарушение серьёзное. Их задача — проверить ситуацию и добиться защиты, а не оставить ребёнка без ответа.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психологи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следят за здоровьем, а психологи помогают справиться со страхом, болью и растерянностью. Их поддержка особенно важна, когда ребёнок не может сам объяснить, что случилось.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обязанности: две стороны одной жизни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помогают чувствовать себя в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есть право на учёбу, отдых и защиту, он может спокойно расти и узнавать мир. Права словно крепкие перила на лестнице: держат и помогают не споткнуться, даже когда день получается шумным.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учат жить рядом с 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напоминают, что рядом есть другие люди, которым тоже нужен порядок и уважение. Если ученик бережёт книги, слушает учителя и не мешает одноклассникам, всем становится легче учиться и дружить.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в школе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ребёнок должен чувствовать себя спокойно: без страха, грубости и насмешек. Если в классе безопасно, легче слушать урок, задавать вопросы и не бояться ошибиться.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ученику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 должен унижать ребёнка за медленный ответ или неверное решение. Ошибка — это не беда, а подсказка для учёбы. Уважение помогает не терять уверенность.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подсказывает и поддерживает, когда что-то непонятно. Ребёнок имеет право просить разъяснение ещё раз. Это не каприз, а нормальная часть обучения.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должна показывать, чему ребёнок уже научился, а над чем ещё нужно поработать. Если оценивать честно, школьник понимает свои успехи и не боится следующего шага.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531" y="2167838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жизненных ситуаций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пускают на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ребёнка без причины не допускают к занятиям, он теряет право учиться. Это мешает узнавать новое, выполнять задания и двигаться вместе с классом.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Пугают или бьют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или в другом месте ребёнка запугивают, кричат на него или бьют, нарушается право на защиту. В такой ситуации нужна немедленная помощь взрослого.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дают лечиться и отдыхать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ребёнка не лечат, не кормят вовремя или лишают сна и отдыха, страдают сразу несколько прав. Организм устает, а учиться и играть становится намного труднее.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сам ребёнок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взрослому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обратиться к родителю, учителю или школьному психологу. Можно просто сказать: «Мне нужна помощь». Эти слова короткие, но очень важные.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Позвонить за поддержкой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знакомого взрослого, можно позвонить на телефон доверия 8-800-2000-122. Там выслушают спокойно и подскажут, что делать дальше.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оставаться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— не молчать и не оставаться один на один с опасной ситуацией. Помощь всегда можно попросить, даже если сначала страшно или неловко.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права ребёнка нужны всем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взрослых и детей слушают и уважают, дома становится меньше ссор и больше доверия. Ребёнку проще говорить о своих чувствах и просить помощь без страха.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дружелюбнее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права соблюдаются, в классе легче учиться, задавать вопросы и не бояться ошибок. Ученики чаще помогают друг другу и реже ссорятся из-за мелочей.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добрее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нужны не только детям. Они помогают взрослым строить честные, безопасные отношения, где слабого не обижают, а сильный умеет поддержать.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один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права, которые помогают расти, учиться и чувствовать себя в безопасности. Если случается беда, рядом должны быть взрослые, готовые услышать и защитить.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2026-05-26T06:16:15Z</dcterms:created>
  <dcterms:modified xsi:type="dcterms:W3CDTF">2026-05-26T06:16:15Z</dcterms:modified>
</cp:coreProperties>
</file>