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клеточной теории и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раскрывает основы жизни и строение всех организмов.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клеточной теории в истории науки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микроскопа открыло новый мир: в 1665 году Роберт Гук впервые увидел клетки в пробке, что положило начало пониманию строения живого на микроуровне.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клетка и её роль в организме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базовая структурная и функциональная единица всех живых существ, обеспечивающая выполнение жизненно важных процессов.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отвечает за рост организма, получение питательных веществ и преобразование энергии для поддержки жизнедеятельности.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клетки способны делиться, гарантируя размножение и обновление тканей у многоклеточных организмов.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изучал под микроскопом срез пробкового дерева и обнаружил структуру, напоминающую маленькие комнаты, которые он назвал клетками.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 первый взгляд на клетки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усовершенствованные микроскопы, Антони ван Левенгук открыл бактерии и другие одноклеточные организмы, расширив понимание о живых существах на микроуровне.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и мир одноклеточных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Первоначальные наблюдения формы и структуры клеток создали основу для развития клеточной теории и дальнейшего изучения биологии.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микроскопии в биологию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первых открытий клеток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положения клеточной теории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одной или многих клеток, что подтверждает универсальность клеточной структуры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обладает всеми признаками живого организма и способна выполнять необходимые жизненные функции автономно.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исключительно путём деления уже существующих, исключая возможность спонтанного зарождения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основателей клеточной теории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Матиас Шлейден в 1838 году показал, что растения состоят из клеток, подчёркивая их базовую роль в растительной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Теодор Шванн в 1839 году распространил эту концепцию на животных, что выявило единую клеточную природу всех живых 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1855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года был подтверждён принцип непрерывности клеточной жизни через деление.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биологии, учебное пособие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принцип отверг теорию самозарождения и показал, что клетки происходят только от предшествующих клеток.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одноклеточных и многоклеточных организмов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доминируют числом видов, особенно микроорганизмы, обитающие во всех экосистемах Земли.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живых организмов представляет собой одноклеточные формы, отражая разнообразие простой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прокариотических и эукариотических клеток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простейшие клетки без структурированного ядра, ДНК у них располагается в нуклеоиде без мембранных органелл.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обладают ядром и многочисленными органеллами, что обеспечивает сложную организацию и широкое функциональное разнообразие.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7126"/>
            <a:ext cx="3812100" cy="181074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 и эукариот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отличия между двумя типами клеток по ключевым характеристикам.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более развитую внутреннюю структуру, что обеспечивает их функциональную сложность.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обладают различными формами в зависимости от выполняемых функций. Например, мышечные клетки имеют вытянутую форму для сокращения, а эпителиальные — многогранную для плотного покрытия поверхностей.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клеток и их адаптация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варьируются от микроскопических бактерий до крупных яйцеклеток страуса, достигающих 30 см. Эти различия отражают приспособления клетки к специфическим жизненным задачам.
</a:t>
            </a:r>
            <a:endParaRPr lang="en-US" sz="721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в природе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отличаются длинными отростками для передачи сигналов, тогда как эритроциты имеют плоскую округлую форму для облегчения газообмена в крови.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клеток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 клеток
</a:t>
            </a:r>
            <a:endParaRPr lang="en-US" sz="31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клетки и их функции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отвечают за производство АТФ, главного источника энергии для клеточных процессов, обеспечивая постоянный энергетический обмен.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выполняет упаковку, переработку и транспортировку белков и липидов, обеспечивая их доставку к нужным участкам клетки.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 для расщепления повреждённых или ненужных клеточных компонентов, участвуя в поддержании внутреннего климата клетки.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осуществляет синтез и транспорт белков и липидов, а хлоропласты у растений проводят фотосинтез, превращая световую энергию в питательные вещества.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строение и роль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состоит из двойного слоя фосфолипидов с белками, которые обеспечивают её избирательную проницаемость. Она регулирует поступление веществ и защиту клетки от внешних воздействий.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сохраняет форму клетки и участвует в коммуникации с другими клетками через рецепторы и соединения, поддерживая жизнедеятельность и согласованность тканей.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клетки обмениваются веществами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обеспечивает пассивное перемещение молекул из областей с высокой концентрацией в низкую, что важно для дыхания и обмена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— это движение воды через полупроницаемую мембрану в сторону большей концентрации растворённых веществ, поддерживающий баланс жидкости в клетке.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 для переноса веществ против градиента концентрации, что позволяет клетке накапливать необходимые материалы.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деления клетки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клеточного цикла и митоза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клеточную стенку и хлоропласты, благодаря чему способны превращать свет в энергию через фотосинтез. Эти особенности отличают их от животных клеток.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 фотосинтез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лишены клеточной стенки и хлоропластов, но образуют разнообразные ткани и органы, обеспечивая сложную организацию организма и выполнение специализированных функций.
</a:t>
            </a:r>
            <a:endParaRPr lang="en-US" sz="991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и специализированные ткани
</a:t>
            </a:r>
            <a:endParaRPr lang="en-US" sz="1224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грибов сочетают характеристики растений и животных: у них есть клеточная стенка, но отсутствуют хлоропласты. Это уникальное строение позволяет им адаптироваться к различным средам.
</a:t>
            </a:r>
            <a:endParaRPr lang="en-US" sz="961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грибов: особенности строения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клеток в разных организмах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в современных научных открытиях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стволовых клеток позволяют понять механизмы восстановления тканей и создать инновационные методы лечения заболеваний.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организмов основано на принципе клеточного деления и идентичности генетического материала в клетках родителей и потомков.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использует знания о клеточных процессах для изменения генетического кода и создания новых сортов растений и лекарственных средств.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искусственных тканей и органов помогает в трансплантологии и медицинской практике, улучшая качество жизни пациентов.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жизненных форм благодаря клеточной организации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клеток, что обеспечивает их разнообразие — от простейших бактерий до сложных многоклеточных животных и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клеток в ткани и органы даёт возможность формировать сложные системы, отвечающие за все жизненные функции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клеточной теории для биологии и общества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стала основой микробиологии, способствовала развитию современных методов диагностики и лечения инфекционных заболеваний.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поддерживает прогресс генной инженерии, позволяя создавать новые лекарственные препараты и улучшать сельскохозяйственные культуры.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клетках формируют современное научное мировоззрение и помогают решать биомедицинские и экологические задачи общества.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клеточной теории в науке и жизни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остаётся фундаментом биологии, раскрывая сложность жизни и способствуя развитию медицинских и биотехнологических инноваций, формируя основу для будущих научных открытий.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2026-05-08T05:31:47Z</dcterms:created>
  <dcterms:modified xsi:type="dcterms:W3CDTF">2026-05-08T05:31:47Z</dcterms:modified>
</cp:coreProperties>
</file>