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места точек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условие может задавать целую фигуру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ГМТ в курсе геометрии 9 класса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построения, доказательства и задачи на расстояния. Она учит переводить рисунок в строгий вывод и обратно, опираясь на симметрию, перпендикуляры и точные измерения.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геометрического места точек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ГМТ
</a:t>
            </a:r>
            <a:pPr algn="l" indent="0" marL="0">
              <a:lnSpc>
                <a:spcPct val="115000"/>
              </a:lnSpc>
              <a:buNone/>
            </a:pPr>
            <a:r>
              <a:rPr lang="en-US" sz="2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место точек — это все точки плоскости, которые обладают заданным свойством. Если условие нарушается, точка не входит в множество.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указать не просто подходящую фигуру, а именно все точки, которые ей соответствуют. Тогда ответ получается полным и однозначным, без лишних элементов.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2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что каждая точка найденной линии или фигуры действительно удовлетворяет условию. Это показывает, что решение не содержит ошибок.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доказывают обратное: любая точка с нужным свойством обязательно лежит на найденном множестве. Только вместе эти два шага дают строгий ответ.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условие превращается в линию или фигуру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точки должны находиться на одном расстоянии от фиксированной точки, получается окружность. Центр остаётся неподвижным, а радиус задаёт размер фигуры.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расстояний до двух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точки равноудалены от концов отрезка, их множество образует серединный перпендикуляр. Он проходит через середину отрезка и пересекает его под прямым углом.
</a:t>
            </a:r>
            <a:endParaRPr lang="en-US" sz="1084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расстояний до сторон угла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одинаково удалены от сторон угла, их множество задаёт биссектрису. Эта линия делит угол на две равные части и служит его осью симметрии.
</a:t>
            </a:r>
            <a:endParaRPr lang="en-US" sz="11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условие задачи с нужной фигурой.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места точек в школьном курсе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условие почти всегда связано с определённой линией или семейством линий.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7–9 классов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типичные формулировки, с которыми школьники сталкиваются в задачах на построение и доказательство.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условия чаще всего встречаются в задачах на ГМТ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равенства расстояний встречаются чаще всего, потому что сразу приводят к серединному перпендикуляру или биссектрисе.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типовым школьным задачам, без статистической выборки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 геометрическое место точек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Фиксированный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задаётся одной неподвижной точкой — центром. Все точки на ней находятся на одинаковом расстоянии от центра, и это расстояние называется радиусом.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сказано, что все точки должны быть на расстоянии 5 см от точки O, строят окружность радиуса 5 см с центром O.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легко увидеть на чертежах, в планах и схемах. Поэтому она часто становится первым примером, с которого начинают знакомство с геометрическими местами точек.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как ГМТ двух точек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сравнивают расстояния до двух точек A и B. Любая точка, для которой эти расстояния равны, принадлежит одной и той же прямой.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это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прямая проходит через середину отрезка AB и перпендикулярна ему. Поэтому её называют серединным перпендикуляром и используют в построениях.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помогает находить все точки, равноудалённые от A и B. Он часто становится ответом сам или частью более сложного решения.
</a:t>
            </a:r>
            <a:endParaRPr lang="en-US" sz="9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 как ГМТ равных расстояний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равных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одинаково удалена от обеих сторон угла, она лежит на биссектрисе. Расстояние измеряют перпендикуляром до каждой стороны, а не по наклонной линии. Поэтому биссектриса становится точной границей между двумя равными частями угла.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угла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 две равные части и делает его фигуру симметричной. Если мысленно сложить угол по этой линии, его стороны совпадут. Именно поэтому все точки на биссектрисе одинаково удалены от сторон.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построениях биссектриса помогает быстро находить нужную точку или проверять равенство расстояний. Она соединяет идею симметрии с точным измерением и часто используется вместе с серединным перпендикуляром.
</a:t>
            </a:r>
            <a:endParaRPr lang="en-US" sz="92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геометрическое место точек в задаче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переход от условия к геометрическому ответу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ГМТ в задачах на построение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нужно найти не просто точку, а точку, которая одновременно выполняет два требования. Тогда каждое условие переводят в отдельное геометрическое место точек.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условие даёт окружность, а другое — серединный перпендикуляр, искомая точка находится в их пересечении. Именно так строят решение без перебора вариантов.
</a:t>
            </a:r>
            <a:endParaRPr lang="en-US" sz="922" dirty="0"/>
          </a:p>
        </p:txBody>
      </p:sp>
      <p:sp>
        <p:nvSpPr>
          <p:cNvPr id="11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3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важно убедиться, что найденная точка действительно удовлетворяет обоим условиям и что лишних решений нет. Это делает ответ точным и полностью обоснованным.
</a:t>
            </a:r>
            <a:endParaRPr lang="en-US" sz="8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трёх фигур общий принцип: одинаковое расстояние задаёт чёткую линию или окружность. Различается только объект, от которого измеряют расстояние.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главных ГМТ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трёх примеров две фигуры задаются отношением к двум объектам, а окружность — к одному центру.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геометрических мест точек, курс геометрии 7–9 классов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ГМТ и симметрии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проходит через середину отрезка и делит его на равные части. Каждая его точка одинаково удалена от концов, поэтому он естественно связан с осевой симметрией.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угла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 две равные части. Точки на ней равноудалены от сторон угла, поэтому линия выступает осью симметрии и помогает быстро увидеть ответ.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условие связано с одинаковой дальностью, симметрия подсказывает форму искомого множества. Благодаря этому можно не гадать, а сразу выбирать нужную линию, окружность или их пару.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словесное условие превращается в конкретное геометрическое место точек. Это помогает быстро выбрать правильную фигуру в задаче.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в задачах переводятся в геометрический ответ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ответа зависит от того, что именно сравнивается: точки, прямые или стороны угла.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7–9 классов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места точек в окружающих ситуациях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карте нужно найти место, одинаково удалённое от двух городов, получается серединный перпендикуляр. Это удобно при поиске границы между двумя территориями или маршрутами.
</a:t>
            </a:r>
            <a:endParaRPr lang="en-US" sz="99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Круговой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одинаковом расстоянии от центра круглого предмета образуют окружность. Так описывают края колёс, круглых площадок и других объектов с равной удалённостью от центра.
</a:t>
            </a:r>
            <a:endParaRPr lang="en-US" sz="1020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быту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конструкциях симметрия помогает расположить элементы ровно и аккуратно. Тогда геометрическое место точек становится не только школьным понятием, но и полезной моделью реальных ситуаций.
</a:t>
            </a:r>
            <a:endParaRPr lang="en-US" sz="9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обычно связаны не с построением, а с внимательным чтением условия. Особенно важно не перепутать, до чего именно измеряется расстояние.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ГМТ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проверять и фигуру, и формулировку условия, и полноту ответа.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диаграмма, без статистических данных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обязательных шага доказательства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Проверяем найденную фигуру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показывают, что каждая точка построенной линии или окружности действительно обладает заданным свойством. Без этого нельзя быть уверенным, что фигура подходит.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110700" y="33931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Доказываем полноту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доказывают обратное: любая точка с нужным свойством обязательно лежит на найденной фигуре. Только тогда геометрическое место точек считается найденным полностью.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с геометрическим местом точек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перевода условия задачи в точный геометрический ответ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 закрепления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должна быть равноудалена от A и B, то все такие точки лежат на серединном перпендикуляре к отрезку AB. Это самый частый пример в задачах на построение.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Фиксированное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2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найти точки на расстоянии 2 см от точки O, ответом будет окружность с центром O и радиусом 2 см. Здесь условие задаёт одну замкнутую линию.
</a:t>
            </a:r>
            <a:endParaRPr lang="en-US" sz="978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равноудалены от сторон угла, то они лежат на биссектрисе этого угла. Она делит угол пополам и помогает увидеть симметрию сразу.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находятся на одинаковом расстоянии от прямой, то получаются две параллельные прямые: по одной с каждой стороны от исходной. Это важно не забыть при записи ответа.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ГМТ: точность вместо догадок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места точек учат превращать словесное условие в точную фигуру и доказывать решение без лишних догадок. В 9 классе это особенно важно для ясных и строгих построений.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2026-06-03T09:54:55Z</dcterms:created>
  <dcterms:modified xsi:type="dcterms:W3CDTF">2026-06-03T09:54:55Z</dcterms:modified>
</cp:coreProperties>
</file>