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Products and Shops: vocabulary for everyday shopping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продуктах и покупках для повседневного английского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shopping words matter in English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продуктах и магазинах нужны не только на уроке: они встречаются в магазине, кафе, рекламе, на упаковке и в онлайн-заказах. Эта тема помогает говорить коротко, вежливо и по делу.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shops in English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supermarket offers many products in one place, so families can buy food, drinks, and everyday goods together. It is useful for large shopping lists and quick comparisons.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Bakery and butcher’s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bakery people buy bread, buns, and cakes, while the butcher’s sells meat and sausages. These small shops are easy to remember because each has a clear product focus.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and greengrocer’s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buy fresh fruit and vegetables at the market or the greengrocer’s. These places are associated with fresh food, especially strawberries, apples, potatoes, and other seasonal products.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Convenience store and mall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convenience store is good for small, quick purchases, while a shopping mall includes many different shops. Both words are common in everyday English and often appear in signs and advertisements.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or store?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British English, shop is more common, for example bookshop or clothes shop. In American English, store is often used instead, such as grocery store or department store.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 sections and product names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sections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Supermarkets are usually divided into sections such as bread, dairy products, fruit and vegetables, meat, frozen food, drinks, snacks, cereals, and sweets. These names help students find products quickly.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shop words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words for the layout include aisle, shelf, basket, trolley, checkout, cashier, and price tag. They are useful when describing where products are placed and how shopping works.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Milk and fruit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models make the vocabulary practical: The milk is in the dairy section. The apples are in the fruit and vegetables section. Such sentences help students describe location in a shop.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actions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basket is for a few items, while a trolley is for a bigger shop. At the checkout, the cashier scans the products and checks the price tags before payment.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plan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labelled supermarket plan makes it easier to learn new words visually. Students can match each section with real products and understand how shops are organised in everyday life.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common food words for beginners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встречают названия продуктов из повседневного рациона: bread, milk, apples, water, cheese, eggs, rice and pasta.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выучить базовые слова, потому что они помогают понимать магазины, меню и простые диалоги.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для урока по теме shopping and food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 types and what people buy there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магазин связан с определёнными продуктами и как его можно описать одним коротким предложением.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тип магазина обычно связан с определённой группой товаров, поэтому запоминать слова удобнее парами: shop type + product.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products and shops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shopping dialogue in English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вежливого разговора в магазине, основанная на типичных фразах 7 класса.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words and grammar: countable and uncountable nouns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banana, egg, biscuit and bottle are countable nouns. We can say one apple, two apples, and use numbers with them in questions and answers.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Несчитаемые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Milk, bread, rice, cheese, sugar and water are uncountable. They usually do not take plural -s, so students need special forms like some milk or a bottle of water.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Куски и упаковки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food is uncountable, we often use containers or pieces: a loaf of bread, a piece of cheese, a bottle of water. These expressions are very common in shops.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and any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is common in positive sentences, while any is often used in questions and negatives. These small words help students make shopping requests sound natural and correct.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labels on product packages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label shows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labels often include ingredients, weight, best before, use by, price, barcode and nutrition facts. These words help shoppers understand what is inside and how to use the product safely.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Ingredients and order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ingredients list tells us what the product contains. Usually, the first ingredients are the main ones, so students can quickly see what is most important in the food.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Dates and freshness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before means the food is best before that date, while use by is used for more perishable products. This difference is important for safe and sensible shopping.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skills in real life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learners can read labels, they can choose products more confidently. Even simple label words make shopping easier, especially when comparing similar items in a shop.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 when choosing food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students choose food, they often think about taste first, but price, health and promotions also influence the final decision.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choice is usually a mix of several reasons, so useful English phrases should describe both opinion and value.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выбора пищи для обсуждения на уроке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7" y="1191481"/>
            <a:ext cx="308297" cy="352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61763"/>
            <a:ext cx="348550" cy="3485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34571"/>
            <a:ext cx="348623" cy="2788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and less healthy choices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овощи, йогурт, каша, орехи, вода и цельнозерновой хлеб помогают составить сбалансированный рацион. Такие продукты дают энергию, витамины и ощущение сытости на долгое время.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 — умеренно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шоколадные батончики и сладкие напитки лучше не делать привычной частью меню. Их можно есть иногда, но в небольшом количестве, чтобы не перегружать рацион сахаром.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без лишнего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самый простой и полезный выбор на каждый день. Соки и газированные напитки могут быть вкусными, но они не заменяют обычную воду и часто содержат много сахара.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и здоровый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Овсянка, хлеб из цельного зерна, йогурт и фрукты хорошо подходят для завтрака. Они помогают начать день спокойно, без резких скачков голода и усталости.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важнее запретов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diet означает не полный отказ от любимой еды, а разумный выбор. Важно чаще выбирать полезные продукты и реже брать слишком сладкие или солёные snacks.
</a:t>
            </a:r>
            <a:endParaRPr lang="en-US" sz="9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compare similar products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похожие продукты по размеру, цене, составу и сроку годности, чтобы выбрать более выгодный и свежий вариант.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упаковка не всегда выгоднее, а короткий состав не гарантирует лучший выбор. Важно смотреть на цену за единицу, свежесть и качество вместе.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таблица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fresh food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повседневном выборе продуктов в магазине.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discounts and promotions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Sale, discount, special offer и half price часто встречаются на витринах и в рекламе. Они помогают быстро понять, что товар продаётся дешевле обычной цены, но не всегда означает лучшую покупку.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диалога достаточно фраз How much is it? и It is on sale. Ученик может вежливо спросить цену, понять скидку и ответить, если товар ему подходит.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 только по цене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упаковка иногда кажется выгодной, но цена за штуку или за 100 g может быть выше. Поэтому важно сравнивать не только общий ценник, но и реальную стоимость.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 умом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привлекают внимание, однако школьнику полезно сначала проверить качество, размер и срок годности. Тогда cheaper не будет означать worse, а покупка станет более разумной.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в пару кликов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сайте или в app можно quickly place an order and put products in the basket. The delivery time is shown before payment, so the buyer can compare options without leaving home.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вопросы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shopping saves time and helps people compare prices easily. At the same time, customers cannot touch the product, and they may get a replacement or pay an extra delivery fee.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читают покупатели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ordering, many people read a review, check the refund rules and look at the website carefully. These words are useful because they appear on shopping pages and in messages about delivery.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shopping vocabulary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people shop most often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магазины подходят для разных задач: быстрых мелких покупок, большого списка или свежих продуктов. Частотные слова often, sometimes и usually помогают описывать эти привычки.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чаще всего выбирают для больших покупок, а рынок — для свежих продуктов. Удобный магазин и онлайн-покупки важны, когда нужно быстро и без лишних усилий.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shopping habits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rules when shopping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покупать продукты безопасно и правильно, особенно если вы выбираете еду для дома или школы.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связана не только с чистотой, но и с внимательным чтением упаковки. Проверка даты, состава и состояния товара помогает избежать 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 безопасному покупательскому поведению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phrases for shopping conversations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вежливо обратиться к продавцу фразой Can I help you? или I’m looking for… Эти слова помогают быстро объяснить, что именно нужно найти в магазине.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товаре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 you have any…? и I’d like… подходят, когда нужно уточнить наличие товара или назвать желаемый продукт. Они звучат просто и вежливо.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цену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much is it? нужен почти в каждом магазине. После ответа ученик может сравнить цену и решить, подходит ли ему этот продукт.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покупку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выбран, продавец говорит Here you are, а покупатель отвечает That’s all, thank you. Такой короткий диалог легко запомнить и использовать на уроке.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завершить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Anything else? помогает продолжить разговор, если клиенту нужно что-то ещё. Если покупка завершена, можно спокойно попрощаться и поблагодарить продавца.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student’s shopping basket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корзине есть bread, apples, yoghurt, water, pasta, cheese and bananas. Это простые everyday products, которые легко использовать для breakfast, lunch или dinner.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выборе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показывает healthy choice: в нём есть и фрукты, и молочные продукты, и продукты для основного блюда. Корзина выглядит разумно и подходит для семьи или школьника.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 разных случаев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продукты можно взять for a snack, другие — for dinner. Например, bananas и yoghurt подходят для перекуса, а pasta и cheese — для более сытного приёма пищи.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корзина помогает повторить слова everyday products, healthy choice и for breakfast. Ученики легко связывают новые слова с реальными вещами, которые видят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for shopping: useful every day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узнали названия магазинов и продуктов, повторили countable and uncountable nouns, выучили фразы для покупок и научились читать упаковку и сравнивать цены.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2026-05-30T21:40:07Z</dcterms:created>
  <dcterms:modified xsi:type="dcterms:W3CDTF">2026-05-30T21:40:07Z</dcterms:modified>
</cp:coreProperties>
</file>