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температура Солнца: источник света и тепла для 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Солнце согревает и освещает нашу планету?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физикам и астрономам изучать Солнце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звезды проявляется в её цвете, спектре и светимости, а солнечное излучение напрямую влияет на климат, погоду и жизнь на Земле. Поэтому Солнце — ключ к пониманию многих процессов в природе.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Солнца и место рождения энергии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Покинув Солнце, энергия становится светом, теплом и излучением других диапазонов, которые определяют условия на Земле и в Солнечной системе.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для Земли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Фотосфера, хромосфера и корона формируют видимую солнечную оболочку, через которую излучение окончательно уходит в космическое пространство.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Солнца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части внутреннего строения энергия переносится движением вещества: нагретые массы поднимаются, охлаждаются и опускаются обратно, создавая конвективные потоки.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Конвективная зона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ядра энергия долго движется наружу в виде фотонов, которые многократно поглощаются и переизлучаются, постепенно теряя часть энергии на каждом шаге.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Лучистый перенос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идут термоядерные реакции, потому что давление и температура достигают значений, достаточных для слияния ядер водорода и выделения огромного количества энергии.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профиль Солнца показывает, что внешняя атмосфера ведёт себя не так, как обычный нагретый объект.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остаётся чрезвычайно горячей, хотя находится далеко от ядра; это указывает на важную роль магнитных процессов.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слоёв Солнца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NASA и NASA Solar Physics; справочные значения, актуальные для школьного курса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Фотосфера: видимая поверхность Солнца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выглядят тёмнее окружающей области, потому что они холоднее фотосферы примерно на 1 000–2 000 K и связаны с сильными магнитными полями.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Зернистая структура фотосферы связана с конвекцией: горячие участки поднимаются, а более холодное вещество опускается, создавая характерный рисунок поверхности.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фотосферы близка к 5 778 K. Этого достаточно, чтобы Солнце светило ярко и поддерживало энергетический баланс планеты.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 — это тонкий слой, который мы видим как солнечный диск. Именно отсюда приходит большая часть видимого света, достигающего Земли.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света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цвет и спектр солнечного излучения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излучает почти как абсолютно чёрное тело, поэтому его спектр непрерывный, а распределение энергии по длинам волн подчиняется общим физическим законам.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Излучение Солнца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поверхности звезды, тем сильнее смещается максимум излучения в коротковолновую область, и тем более голубой кажется звезда наблюдателю.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Температура и цвет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солнечного излучения приходится примерно на 500 нм, то есть на зелёно-жёлтую область видимого диапазона, хотя глаз воспринимает Солнце как бело-жёлтое.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Положение максимума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Солнца содержит тёмные линии поглощения, по которым можно определить элементы в атмосфере звезды и подтвердить наличие водорода, гелия, железа, кальция и натрия.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Химический состав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анализ позволяет связывать цвет, температуру и состав звезды в единую систему признаков, по которым астрономы изучают физику Солнца и других светил.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Значение для астрономии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солнечной энергии от источника к воздействию на Землю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движется от ядра к Земле
</a:t>
            </a:r>
            <a:endParaRPr lang="en-US" sz="3481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масса системы сосредоточена в одной звезде, поэтому именно она определяет орбиты и устойчивость планет.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перераспределение энергии в Солнце имеет значение для всей системы, потому что его гравитация и излучение доминируют.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масса и роль Солнца в Солнечной системе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NASA Solar System Exploration; учебные обобщения по астрономии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NASA; закон Стефана–Больцмана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показывает, насколько сильно температура поверхности влияет на общий поток энергии: небольшие изменения T заметно меняют излучение звезды.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мощность, с которой Солнце излучает энергию в пространство.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3,8×10^26 Вт
</a:t>
            </a:r>
            <a:endParaRPr lang="en-US" sz="6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параметров, которые помогают описать Солнце как звезду и понять источник его энергии.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масса создаёт мощное гравитационное сжатие, а значит, условия для термоядерного синтеза внутри звезды.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характеристики Солнца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ядро Солнца намного горячее поверхности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Солнца сжимает вещество к центру, создавая колоссальное давление. В ядре оно настолько велико, что частицы сближаются вплотную и могут вступать в реакции синтеза.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сжатие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перепад температур показывает, что Солнце состоит из газа и плазмы, а не из твёрдой оболочки. Его физические условия сильно меняются от центра к внешним слоям.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не твёрдое тело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энергии к внешним слоям она распределяется и рассеивается. На фотосфере температура падает до 5 778 K, потому что вещество там гораздо разреженнее.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к поверхности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ядре температура достигает примерно 15 миллионов кельвинов. Здесь термоядерные реакции превращают часть массы в энергию, которая затем постепенно распространяется наружу.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тепла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фазы цикла меняются число пятен, частота вспышек и мощность ультрафиолетового излучения. Это отражает перестройку магнитного поля Солнца.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повторяемость цикла: чем больше пятен, тем выше активность и сильнее возмущения солнечной атмосферы.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солнечной активности в 11-летнем цикле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данных NASA и NOAA о 11-летнем цикле солнечной активности.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солнечные пятна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пятно выглядит тёмным только на фоне очень яркой фотосферы. Оно заметно холоднее окружающих областей, поэтому излучает слабее и кажется тёмным на изображениях.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островки на ярком диске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редко появляются поодиночке: они собираются в группы и часто имеют противоположную магнитную полярность. Такое строение помогает астрономам изучать магнитные процессы, определяющие активность Солнца.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Группы, связанные магнитным полем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и корональные выбросы массы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вспышка высвобождает огромную энергию почти мгновенно. За короткое время она усиливает поток излучения и может заметно изменить состояние верхних слоёв солнечной атмосферы.
</a:t>
            </a:r>
            <a:endParaRPr lang="en-US" sz="98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за минуты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события показывают, что солнечная энергия проявляется не только как свет и тепло. Она связана и с мощными процессами в короне, где магнитные поля играют ключевую роль.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активности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потоки частиц достигают магнитосферы Земли, возникают полярные сияния. Одновременно возможны сбои радиосвязи, повышенная нагрузка на спутники и риски для электросетей.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Землю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Корональный выброс массы уносит в космос миллиарды тонн горячей плазмы. Скорость этого вещества достигает сотен и даже тысяч километров в секунду, поэтому эффект распространяется далеко за пределы Солнца.
</a:t>
            </a:r>
            <a:endParaRPr lang="en-US" sz="921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плазмы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пути энергии от ядра Солнца до нагрева поверхности Земли и атмосферы.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солнечная энергия достигает поверхности Земли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звезды связан с положением максимума её излучения. Более горячие звёзды выглядят голубее, а более холодные — краснее.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находится в середине температурного ряда: оно не самое горячее и не самое холодное, поэтому относится к жёлтым звёздам.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 и цвет звёзд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данные; сопоставление температур и спектральных классов (NASA, ESA).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измеряют температуру Солнца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излучения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спектра определяют, как распределена энергия по длинам волн. Это позволяет оценить температуру фотосферы и сравнить её с моделью абсолютно чёрного тела.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Вина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максимума излучения помогает вычислить температуру поверхности. Для Солнца максимум приходится на видимую область, что согласуется с температурой около 5 778 K.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наблюдения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короны измеряют по ультрафиолетовым и рентгеновским данным. Для этого используют космические телескопы, потому что земная атмосфера задерживает часть излучения.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интенсивности линий поглощения устанавливают состав и физические условия в атмосфере звезды. Разные элементы по-разному реагируют на температуру и давление.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солнечной энергии для Земли
</a:t>
            </a:r>
            <a:endParaRPr lang="en-US" sz="3429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преобразуют излучение в электричество и помогают снижать нагрузку на традиционные источники энергии. Это делает Солнце важным ресурсом и для науки, и для экономики.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ресурс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запускает фотосинтез, а значит, поддерживает пищевые цепи и кислородный баланс. Без постоянного притока энергии биосфера Земли существовать не могла бы.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широта, время суток и сезон меняют количество энергии, которое доходит до земли. Часть излучения отражается, а часть поглощается атмосферой.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энергия достигает поверхности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орбиты Земли поток солнечной энергии составляет около 1 361 Вт/м². Это базовый ориентир для расчёта того, сколько энергии получает планета вне атмосферы.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постоянная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65132"/>
            <a:ext cx="4535700" cy="25279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связывающие энергию и температуру Солнца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 разные слои Солнца связаны с температурой, излучением и наблюдаемой активностью.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слоёв Солнца определяет его светимость, спектр и активность, а значит — и влияние на Землю.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NOAA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соединяет в одной системе температуру, излучение, магнитную активность и климат Земли. Понимание его работы помогает увидеть, как устроена Вселенная и почему жизнь на нашей планете возможна.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энергия, которая формирует нашу планету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2026-05-31T18:37:27Z</dcterms:created>
  <dcterms:modified xsi:type="dcterms:W3CDTF">2026-05-31T18:37:27Z</dcterms:modified>
</cp:coreProperties>
</file>