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стиха: точность слова, ритма и образа
</a:t>
            </a:r>
            <a:endParaRPr lang="en-US" sz="308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превращает мысль в звучащее художественное целое?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мастерство в школьном анализе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 форма стихотворения влияет на смысл, эмоцию и впечатление от чтения. В центре внимания — размер, рифма, строфа, интонация и точность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поэтического мастерства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размер задаёт движение строки и определяет, как текст звучит при чтении вслух: ровно, торжественно, стремительно или напевно.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Образность, тропы, аллитерация и ассонанс усиливают выразительность речи, делая чувство и мысль более ощутимыми и запоминающимися.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между собой, создаёт композиционную завершённость и помогает читателю удерживать ритм и смысловые акценты.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Синтаксис, паузы, перенос строки и порядок слов управляют интонацией, выделяют важные слова и меняют смысловой рельеф текста.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создатель точной словесной конструкции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строка строится не случайно: в ней важны звучание, пауза и смысловой акцент. Одно слово может изменить ритм и эмоциональный тон всей строфы.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Редактура как часть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поэт часто возвращается к черновику и проверяет, не нарушают ли лишние слова точность мысли. В сильном тексте нет случайных элементов: всё подчинено замыслу.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впечатление от сильного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первые впечатления чаще всего задают ритм и образность, а остальные элементы удерживают цельность и глубину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гармоничнее соотносятся все компоненты, тем сильнее эмоциональное воздействие стихотворения и его запоминаемость.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«Мастер стиха»; распределение условное, предназначено для анализа,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поэтическая традиция XIX–XX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Державина и Пушкина до Блока, Ахматовой и Бродского русская поэзия вырабатывала высокую культуру работы со словом, где точность выражения считалась признаком мастерства.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менялись темы, ритмы и интонации, но сохранялись требования к внутренней завершённости, смысловой ёмкости и художественной выразительности стихотворения.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русская поэзия стала важнейшей частью культурной памяти: через неё передаются не только идеи эпохи, но и её чувство языка.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стихотворных размеров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метр влияет на звучание, темп и общее эмоциональное впечатление от стихотворения.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размера меняет не только ритм, но и эмоциональный тон: один и тот же сюжет в разных метрах звучит по-разному.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стихосложения в школьном курсе литературы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мастерское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переживания к художественно цельному тексту.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метафора и символ в поэтическом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помогает увидеть одно явление через другое и делает мысль не отвлечённой, а зримой, эмоционально ощутимой и точной по звучанию.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расширяет значение детали: конкретный предмет начинает говорить о времени, судьбе, памяти или внутреннем состоянии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придаёт изображению достоверность и удерживает образ от абстрактности; в мастерском стихотворении она несёт смысл, а не служит украшением.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как часть художественного воздействия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гласных звуков может передавать шорох, напряжение, плавность или торжественность. Благодаря этому строка звучит не нейтрально, а эмоционально и выразительно.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рифмы и созвучия усиливают музыкальность стиха и помогают запомнить его интонацию. Звук в поэзии работает вместе со смыслом, а не отдельно от него.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поэтической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поэтических норм показывает, что читатель всё чаще ждёт не только правильности, но и выразительной свободы.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эпоха, тем заметнее смещение от строгого метра к интонации, эксперименту и графике 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литературных тенденций русской поэзии XIX–XXI веков, для учебной визуализации.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правится стихотворение до окончательного варианта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набросок
</a:t>
            </a:r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строка из впечатления, переживания или наблюдения. В ней уже слышен ритм, но формулировка ещё может быть неровной и избыточной.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убирает штампы, случайные эпитеты, слабые рифмы и слова, которые ломают темп. Проверяются звучание, смысловые акценты и строфика.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только точные детали, без которых стихотворение потеряло бы выразительность. Форма начинает полностью поддерживать замысел и эмоциональный смысл.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82979"/>
            <a:ext cx="5139684" cy="2622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мастерского и слабого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уровни формы работают на цельность или, наоборот, разрушают впечатление от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стих удерживает равновесие формы и смысла; слабый текст выдает себя неточностью, повтором и нарушенной музыкальностью.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поэтического мастерства по материалам школьного анализа литературы.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делает личное переживание слышимым для других: любовь, утрата или надежда в стихах становятся не частным фактом, а узнаваемым опытом, который затрагивает многих читателей.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стихотворении редко сводится к воспоминанию о событии. Она помогает сохранить связь человека с прошлым, с близкими людьми и с собственной внутренней историей.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свободе, выборе и ответственности в поэзии особенно важен, потому что короткая форма позволяет сосредоточить сложную мысль в нескольких точных образах и интонациях.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война, время и родина в сильном стихотворении не просто названы, а пережиты через авторский взгляд. Именно поэтому текст приобретает общечеловеческое звучание.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поэзии и человеческий опыт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особенно часто становятся основой значимых стихов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в поэзии редко существует отдельно: она раскрывается через образ, интонацию и жизненный контекст автора.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мотива не гарантирует художественной силы; решающими остаются точность языка и эмоциональная правдивость.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русской лирики XIX–XX веков для учебной диаграммы.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приходит к пониманию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звучания текста к его смыслу и эмоциональному итогу.
</a:t>
            </a:r>
            <a:endParaRPr lang="en-US" sz="2123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на фоне войны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эпоха меняет не только темы, но и сам тон речи: в стихах появляются сдержанность, напряжение и предельная точность. Для иллюстрации подойдут фронтовая фотография, газетная полоса или выцветший лист с датой и пометками на полях.
</a:t>
            </a:r>
            <a:endParaRPr lang="en-US" sz="1022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кружок и новая интонация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среде поэты спорят о форме, читают друг другу тексты и ищут новый ритм. На изображении хорошо смотрятся тесная комната, стол с книгами, лампа и лица слушателей, сосредоточенных на чтении стихов.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как пространство поиска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Серебряного века связана с обновлением языка, символами и смелыми художественными опытами. Для визуального ряда подойдут исторический интерьер, афиша вечера, портрет поэта или городской пейзаж начала XX века.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историческая эпоха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составляют образ мастера стиха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поэт умеет не только придумывать, но и отбирать: главное в стихе рождается через точную правку.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строится на балансе таланта и дисциплины; недостаток любого компонента снижает художественную убедительность 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качеств поэтического мастерства, составленная для учебной презентации.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мастерство стиха важно для школьника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поэзии тренирует слух к оттенкам смысла: ученик начинает замечать, как одно слово, пауза или порядок строк меняют настроение и мысль 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помогает читать внимательнее и рассуждать точнее. Это полезно не только на уроках литературы, но и при любой работе с информацией и аргументацией.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учит выражать сложное кратко и выразительно. В мире коротких сообщений это особенно важно: точность формулировки становится частью культуры мышления.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удерживает смысл, когда слово найдено точно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стиха соединяет ритм, образ и мысль так, что строка звучит естественно и глубоко. Именно поэтому хорошая поэзия остаётся понятной, нужной и современной.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2026-05-19T20:53:26Z</dcterms:created>
  <dcterms:modified xsi:type="dcterms:W3CDTF">2026-05-19T20:53:26Z</dcterms:modified>
</cp:coreProperties>
</file>