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image" Target="../media/image-7-8.jpe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7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строение и жизнедеятельность живых организмов
</a:t>
            </a:r>
            <a:endParaRPr lang="en-US" sz="2701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— из клеток и процессов, объединяющих жизнь на Земле.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строения и функций живых существ
</a:t>
            </a:r>
            <a:endParaRPr lang="en-US" sz="2262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основных процессов жизни помогает объяснить рост растений, дыхание животных и передачу жизни. Биология важна для медицины, сельского хозяйства и охраны природы.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живого: что выделяет организмы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питание как фундамент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живые существа растут и питаются, получая необходимую энергию и вещества для развития и поддержания жизнедеятельности. Это отличает их от неживых объектов.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Дыхание, размножение и обмен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дышат кислородом или другим газом, размножаясь и поддерживая химические процессы. Такие функции обеспечивают их существование и развитие.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на окружающую среду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внутренняя организация позволяет живым существам реагировать на внешние раздражители, что помогает им адаптироваться и выживать в меняющихся условиях.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клетка является независимой единицей жизни, совмещающей функции обмена веществ и наследственности.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01450" y="1560038"/>
            <a:ext cx="33696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6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Триллионы
</a:t>
            </a:r>
            <a:endParaRPr lang="en-US" sz="4606" dirty="0"/>
          </a:p>
        </p:txBody>
      </p:sp>
      <p:sp>
        <p:nvSpPr>
          <p:cNvPr id="7" name="Text 3"/>
          <p:cNvSpPr txBox="1"/>
          <p:nvPr/>
        </p:nvSpPr>
        <p:spPr>
          <a:xfrm>
            <a:off x="701449" y="2708663"/>
            <a:ext cx="33696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клеток образуют тело взрослого многоклеточного организма, обеспечивая все функции жизни.
</a:t>
            </a:r>
            <a:endParaRPr lang="en-US" sz="1383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биологические исследования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9150" y="2575212"/>
            <a:ext cx="3296100" cy="20761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2744" y="2575212"/>
            <a:ext cx="3296100" cy="207615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типа клеток: прокариоты и эукариоты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1486275" y="1303043"/>
            <a:ext cx="27618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прокариоты без ядра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— одноклеточные организмы без оформленного ядра, например бактерии. Они выполняют все жизненные функции внутри своей клетки, несмотря на простоту строения.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869869" y="1303043"/>
            <a:ext cx="27618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эукариоты с ядром и органоидами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 обладают ядром, которое хранит наследственную информацию, а также органеллами для специализированных функций, включая растения, животных и грибы.
</a:t>
            </a:r>
            <a:endParaRPr lang="en-US" sz="1074" dirty="0"/>
          </a:p>
        </p:txBody>
      </p:sp>
      <p:sp>
        <p:nvSpPr>
          <p:cNvPr id="11" name="Text 3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180989"/>
            <a:ext cx="3239400" cy="12052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растительной и животной клеток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отличия между двумя типами эукариотических клеток по структурам и функциям.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клетки имеют жесткую оболочку и фотосинтетические органоиды, животные — более гибкие без этих структур.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5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и их роли в клетке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— энергетические центры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вырабатывают энергию для клетки через окисление органических веществ, обеспечивая жизнедеятельность всех клеточных процессов.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— белковое производство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синтезируют белки, необходимые для структуры и функций клетки, играя ключевую роль в передаче генетической информации.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и эндоплазматическая сеть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содержит ДНК — наследственный материал. Эндоплазматическая сеть обеспечивает транспорт веществ внутри клетки, связывая процессы синтеза и обмена.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Фотосинтез: превращение солнечного света в пищу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зависит от солнечного света, который активирует хлорофилл в хлоропластах, преобразуя питательные вещества.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обеспечивает производство органических соединений и кислорода, поддерживая жизнь на Земле.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Ботанические исследования, 2023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жизненного цикла клетки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учебные пособия по клеточной биологии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— основа жизнедеятельности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включает разложение и синтез веществ, обеспечивая клетку необходимой энергией для работы и роста.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химические реакции в клетке координируются для поддержания баланса между поступлением и расходом веществ.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продуктов обмена жизненно важно для очищения клетки и поддержания её жизнедеятельности.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Метаболизм позволяет клеточке преобразовывать питательные вещества в энергию и строительные компоненты.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4941" y="1353189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— получение энергии организмом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67050" y="1665462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— это процесс, при котором организмы используют кислород для расщепления органических веществ. В результате выделяется энергия, необходимая для жизнедеятельности, а также образуются углекислый газ и вода.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67050" y="3481350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клетках кислород поступает из окружающей среды и участвует в цепочке химических реакций. Эти реакции обеспечивают синтез молекул АТФ — главного источника энергии для всех биологических процессов.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Аэробное и анаэробное дыхание: сравнение процессов
</a:t>
            </a:r>
            <a:endParaRPr lang="en-US" sz="2241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Аэробное дыхание требует кислород и происходит у большинства животных, тогда как анаэробное — без кислорода, используется некоторыми бактериями и дрожжами.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Аэробное дыхание более эффективно по выделению энергии, что обеспечивает активную жизнедеятельность организмов с кислородным обменом.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7 класса, 2023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организмов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1525" y="166095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Автотрофы — производители пищи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Автотрофы самостоятельно создают органические вещества из неорганических при помощи энергии солнечного света. Растения являются главным примером таких организмов.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1525" y="347683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Гетеротрофы — потребители готовых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Гетеротрофы получают питательные вещества, потребляя другие организмы или их продукты. К ним относятся животные, грибы и большинство бактерий.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Раздражимость и движение у живых организмов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существа чувствительны к изменениям среды и реагируют на них: растения изменяют рост в сторону света для лучшего фотосинтеза.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обладают способностью перемещаться, чтобы находить пищу или избегать опасности, используя для этого органы чувств и мышцы.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реакции обеспечиваются специализированными клетками и органами, которые обеспечивают восприятие и ответ на раздражители.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595" y="2575282"/>
            <a:ext cx="2888372" cy="20760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7763" y="2575282"/>
            <a:ext cx="2888372" cy="20760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2940" y="2575282"/>
            <a:ext cx="2888372" cy="207601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развитие живых организмов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96676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размеров и клеточного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живых организмов происходит за счёт деления и увеличения числа клеток. В процессе развивается тканевая структура, позволяющая организму расти и укрепляться.
</a:t>
            </a:r>
            <a:endParaRPr lang="en-US" sz="974" dirty="0"/>
          </a:p>
        </p:txBody>
      </p:sp>
      <p:sp>
        <p:nvSpPr>
          <p:cNvPr id="13" name="Text 3"/>
          <p:cNvSpPr txBox="1"/>
          <p:nvPr/>
        </p:nvSpPr>
        <p:spPr>
          <a:xfrm>
            <a:off x="3361844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новых органов и функций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развития организм приобретает новые органы и способности. Например, у бабочки сначала есть гусеница, которая превращается в куколку, а затем в взрослую особь.
</a:t>
            </a:r>
            <a:endParaRPr lang="en-US" sz="1059" dirty="0"/>
          </a:p>
        </p:txBody>
      </p:sp>
      <p:sp>
        <p:nvSpPr>
          <p:cNvPr id="14" name="Text 4"/>
          <p:cNvSpPr txBox="1"/>
          <p:nvPr/>
        </p:nvSpPr>
        <p:spPr>
          <a:xfrm>
            <a:off x="6327022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Превращение как пример жизненного цикла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Метаморфоз — уникальный этап жизненного цикла многих насекомых. Он включает радикальное преобразование формы и функций тела на разных стадиях.
</a:t>
            </a:r>
            <a:endParaRPr lang="en-US" sz="104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размножения многоклеточных организмов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лягушки как пример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113" y="2311994"/>
            <a:ext cx="3239400" cy="94323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бесполого и полового размножения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различия по количеству родителей, наследственности и скорости размножения. Источник: биологический справочник.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быстро увеличивает число организмов, но ограничивает генетическое разнообразие, в отличие от полового.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справочник, 2022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523" y="1314140"/>
            <a:ext cx="770400" cy="77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523" y="2500590"/>
            <a:ext cx="770400" cy="77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0498" y="3751892"/>
            <a:ext cx="794400" cy="6355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взаимодействия организмов и среды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617525" y="1314150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веществ и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микроорганизмы поглощают из среды необходимые вещества, преобразуя их в биомассу и энергию для своих нужд.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617525" y="2500600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продуктов обмена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выделяют обратно в окружающую среду продукты жизнедеятельности, которые могут использовать другие живые существа.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617500" y="3684463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другие организмы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через пищевые цепи и создание экосистемных связей обеспечивает стабильность и равновесие в природе.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5400" y="1150787"/>
            <a:ext cx="3246000" cy="13884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9600" y="1150810"/>
            <a:ext cx="3238500" cy="1388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человека в изучение и охрану живых организмов
</a:t>
            </a:r>
            <a:endParaRPr lang="en-US" sz="2381" dirty="0"/>
          </a:p>
        </p:txBody>
      </p:sp>
      <p:sp>
        <p:nvSpPr>
          <p:cNvPr id="11" name="Text 2"/>
          <p:cNvSpPr txBox="1"/>
          <p:nvPr/>
        </p:nvSpPr>
        <p:spPr>
          <a:xfrm>
            <a:off x="1438800" y="2812946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достижения в биологии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Учёные, такие как Линней и Дарвин, заложили основы систематизации и теории эволюции. Их работы расширили понимание жизни и её разнообразия.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29300" y="2812934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охраны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помогают создавать лекарства, улучшать сельское хозяйство и сохранять редкие виды. Человек активно участвует в защите экосистем и устойчивом использовании ресурсов.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9275" y="2543899"/>
            <a:ext cx="8885400" cy="23341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8950" y="374598"/>
            <a:ext cx="6746100" cy="68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3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знаний о живых организмах в нашей жизни
</a:t>
            </a:r>
            <a:endParaRPr lang="en-US" sz="2332" dirty="0"/>
          </a:p>
        </p:txBody>
      </p:sp>
      <p:sp>
        <p:nvSpPr>
          <p:cNvPr id="5" name="Text 1"/>
          <p:cNvSpPr txBox="1"/>
          <p:nvPr/>
        </p:nvSpPr>
        <p:spPr>
          <a:xfrm>
            <a:off x="1198950" y="1212675"/>
            <a:ext cx="67461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строения и функций организмов помогает сохранять здоровье и окружающую среду. Эти знания важны для устойчивого развития и улучшения качества жизни человека.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2026-05-08T07:50:24Z</dcterms:created>
  <dcterms:modified xsi:type="dcterms:W3CDTF">2026-05-08T07:50:24Z</dcterms:modified>
</cp:coreProperties>
</file>