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различать общее название и собственное имя.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уверенно писать слова с заглавной и строчной буквы в диктантах, сочинениях и при работе с любым текстом. Оно показывает, когда слово называет один конкретный объект, а когда — целую группу похожих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отвечает на вопросы кто? что? и называет людей, животных, предметы, растения, места и различные явления окружающего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число и род, поэтому они изменяются и помогают точно называть предмет речи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собственные и нарицательные связано со значением слова: оно показывает, обозначает ли существительное общий вид или одно конкретное название.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имена существительные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не один предмет, а целую группу одинаковых или похожих предметов: стол, тетрадь, девочка, город, озеро, книга.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пишутся со строчной буквы. Для изображения подойдут несколько одинаковых предметов или похожие объекты, чтобы было видно общее название.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пишутся со строчной буквы. Для изображения подойдут несколько одинаковых предметов или похожие объекты, чтобы было видно общее название.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существительные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для одного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имя выделяет одного человека среди многих: Анна, Пушкин, Иван Петрович. Эти слова помогают точно назвать конкретного человека. На иллюстрации уместны подписи, карточки с именами и один узнаваемый персонаж.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название на карте и обложке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именам относятся названия городов, рек, книг и учреждений: Москва, Байкал, Гарри Поттер, Эрмитаж. Они обозначают единственный объект. Для изображения подойдут таблички, вывески и предметы с чёткими названиями.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собственных и нарицательных имён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два вида существительных по смыслу и написанию.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«Собственные и нарицательные имена существительные»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написанию легко понять, является ли слово общим названием или уникальным именем.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собственные имена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заметны имена людей, названия городов, улиц и рек.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«Собственные и нарицательные имена существительные»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требуют внимательного отношения к заглавной букве и смыслу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быстро выбирать написание: собственные имена выделяются заглавной буквой, а нарицательные остаются со строчной.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существительных различают по значению и по букве в начале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«Собственные и нарицательные имена существительные»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собственное это имя или нарицательное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слова в предложении и на правиле написания заглавной буквы.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69527"/>
            <a:ext cx="600600" cy="48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людей, фамилии и отчества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называют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именам относятся имя, фамилия, отчество, прозвище и псевдоним. Они указывают на конкретного человека, поэтому пишутся с заглавной буквы и требуют внимательного чтения в предложении.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собственных имён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Иван, Сергеев, Петрович, Рыжик, Корней Чуковский — это разные виды собственных имён. Каждое из них помогает точно назвать одного человека и отличить его от других.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ученик, врач, спортсмен, девочка обозначают не одного человека, а целую группу. Поэтому они являются нарицательными и пишутся со строчной буквы.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животного — это его собственное имя, поэтому она выделяет одного питомца среди других. Шарик, Мурка и Тузик пишутся с заглавной буквы.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собака, кошка, лошадь и корова называют вид животных, а не одного конкретного зверя. Поэтому такие названия пишутся со строчной буквы.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 городов помогают точно указать место на карте. Россия и Москва — собственные имена, поэтому они пишутся с заглавной буквы.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именам относятся и названия рек, морей, озёр, гор. Волга, Байкал и Урал называют один конкретный объект, а не целый класс предметов.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общее слово, оно пишется со строчной буквы: страна Россия, город Казань, река Нева, озеро Байкал, гора Эльбрус.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тоже являются собственными именами. Например, улица Ленина или Красная площадь помогают точно найти нужное место в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написание зависит от смысла: строчная буква обозначает общее понятие, а заглавная — конкретное название.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общее слово и собственное имя. Значение помогает выбрать правильную букву.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над значением слов и правилами написания собственных имён существительных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и строчная буква в примерах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разные группы слов, которые встречаются в упражнениях и диктантах. Она помогает быстро увидеть, где нужна большая буква.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по теме «Собственные и нарицательные имена существительные»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чаще связаны с заглавной буквой, а нарицательные — со строчной. Такое сравнение удобно для запоминания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707" y="1651815"/>
            <a:ext cx="41107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фильмов и учреждений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журналы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 и журналов относятся к собственным именам. Они называют конкретное произведение и обычно пишутся с заглавной буквы, иногда в кавычках.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мультфильмы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фильмов и мультфильмов тоже есть собственные названия. Они помогают отличить одно произведение от другого и часто начинаются с большой буквы.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музеи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учреждений, например школа № 7 или музей Космонавтики, тоже являются собственными именами. Они указывают на конкретное место или организацию.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 названиях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названиях используются кавычки, особенно у газет, журналов и произведений. Но заглавная буква всё равно остаётся главным признаком собственного имени.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существительного
</a:t>
            </a:r>
            <a:pPr algn="l" indent="0" marL="0">
              <a:lnSpc>
                <a:spcPct val="80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определить, нужна ли заглавная буква и относятся ли слова к собственному названию.
</a:t>
            </a:r>
            <a:endParaRPr lang="en-US" sz="27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одинаковые слова пишутся по-разному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обозначает предмет или 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общий предмет, и тогда оно пишется со строчной буквы. Например, орёл — это птица, а надежда — чувство или качество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именем собственным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слово может стать названием города или именем человека. В таком случае оно получает заглавную букву: Орёл, Надежда.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легко заметить при повторной проверке. Полезно перечитать предложение целиком и выделить все существительные.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ошибок при изучении темы «Собственные и нарицательные имена существительные»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самим правилом, а с неверным пониманием значения слова в контексте. Внимательное чтение снижает риск.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распределение слов по группам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 слова по двум группам и проверьте написание заглавной буквы.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практического задания по теме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слова называют общий вид предметов, а собственные — один конкретный объект, человека или место. Именно это определяет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 увидели, что заглавная буква помогает отличить собственное имя от нарицательного. Если слово называет один конкретный объект, его пишут с большой буквы.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2026-05-22T22:36:11Z</dcterms:created>
  <dcterms:modified xsi:type="dcterms:W3CDTF">2026-05-22T22:36:11Z</dcterms:modified>
</cp:coreProperties>
</file>