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jpe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истории на английском языке: ключевые темы и цели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навыков рассказа на английском способствует развитию речи и словарного запаса.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историй помогает закрепить грамматику, расширить лексику и повысить уверенность в общении. Он связывает культурные традиции с ежедневным использованием языка, развивая творческое мышление и навыки публичных выступлений у подростков.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сторителлинга в изучении английского языка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история на английском языке: понятие и составные части
</a:t>
            </a:r>
            <a:endParaRPr lang="en-US" sz="1915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— это логичная последовательность событий, объединённых одним сюжетом и идеей, раскрывающей основной замысел рассказа.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сюжета включают вступление, где представлена основа, и развитие, наращивающее напряжение и интригу.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 — самый важный момент, где достигается пик конфликта или эмоций, а развязка завершает историю, подводя итог.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персонажам — их действиям, мотивациям, а также месту и времени действия для создания живого повествования.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2988091"/>
            <a:ext cx="2019900" cy="18029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9300" y="2988091"/>
            <a:ext cx="2019900" cy="18029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80075" y="2988091"/>
            <a:ext cx="2019900" cy="180291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60600" y="2988091"/>
            <a:ext cx="2019900" cy="1802919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историй в англоязычной культуре и их функции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6" name="Text 2"/>
          <p:cNvSpPr txBox="1"/>
          <p:nvPr/>
        </p:nvSpPr>
        <p:spPr>
          <a:xfrm>
            <a:off x="739175" y="1129296"/>
            <a:ext cx="1526100" cy="16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и их роль в обучении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Сказки, такие как «Золушка» и «Красная Шапочка», развлекают, одновременно преподавая важные моральные уроки через простые сюжеты и узнаваемых персонажей.
</a:t>
            </a:r>
            <a:endParaRPr lang="en-US" sz="919" dirty="0"/>
          </a:p>
        </p:txBody>
      </p:sp>
      <p:sp>
        <p:nvSpPr>
          <p:cNvPr id="17" name="Text 3"/>
          <p:cNvSpPr txBox="1"/>
          <p:nvPr/>
        </p:nvSpPr>
        <p:spPr>
          <a:xfrm>
            <a:off x="2857034" y="1129296"/>
            <a:ext cx="1526100" cy="16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 легенды — источник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объясняют природные явления и исторические события, а легенды, напротив, рассказывают о героях и подвигах, укрепляя национальное самосознание.
</a:t>
            </a:r>
            <a:endParaRPr lang="en-US" sz="919" dirty="0"/>
          </a:p>
        </p:txBody>
      </p:sp>
      <p:sp>
        <p:nvSpPr>
          <p:cNvPr id="18" name="Text 4"/>
          <p:cNvSpPr txBox="1"/>
          <p:nvPr/>
        </p:nvSpPr>
        <p:spPr>
          <a:xfrm>
            <a:off x="4937764" y="1129296"/>
            <a:ext cx="1526100" cy="16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рассказы и анекдоты в общении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рассказы используются для передачи опыта и эмоций, а анекдоты — для юмора, облегчая коммуникацию и укрепляя социальные связи.
</a:t>
            </a:r>
            <a:endParaRPr lang="en-US" sz="919" dirty="0"/>
          </a:p>
        </p:txBody>
      </p:sp>
      <p:sp>
        <p:nvSpPr>
          <p:cNvPr id="19" name="Text 5"/>
          <p:cNvSpPr txBox="1"/>
          <p:nvPr/>
        </p:nvSpPr>
        <p:spPr>
          <a:xfrm>
            <a:off x="7017878" y="1129296"/>
            <a:ext cx="1526100" cy="16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Иконные персонажи англоязычных историй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вроде Шерлока Холмса и Питера Пэна стали символами жанра, демонстрируя богатство и разнообразие англоязычного сторителлинга.
</a:t>
            </a:r>
            <a:endParaRPr lang="en-US" sz="91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времени, как правило, между настоящим и прошедшим, помогает управлять динамикой и ритмом повествования на английском.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 задаёт точку зрения: первый, второй или третий лицо влияют на восприятие истории и степень вовлечённости слушателя.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повествования варьируется от формального до неформального, включая юмор и эмоциональную окраску для усиления впечатления.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рассказчика и его стиль на английском языке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построения истории на английском уроке
</a:t>
            </a:r>
            <a:endParaRPr lang="en-US" sz="2379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должно заинтересовать слушателя, задавая основной вопрос или представляя конфликт для дальнейшего развития.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сюжета следует логически с использованием связующих слов и выражений, обеспечивая плавный переход между событиями.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 фиксирует главный поворот событий или эмоциональный пик, привлекая максимальное внимание аудитории.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подводит итог, даёт вывод или мораль, оставляя ясное впечатление и завершая рассказ.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 развивается от обычного ребёнка до героя, показывая эмоции и решения, которые расширяют словарный запас при описании чувств и поступков.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Гарри Поттер — пример глубокого героя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Алиса демонстрирует любопытство и вопросы, что помогает использовать английские глаголы движения и эмоциональные описания.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Алиса из «Алисы в стране чудес» — исследовательница мира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целей и желаний героев усиливает рассказ, позволяя применять разнообразные прилагательные, характеризующие внутренний мир и поведение.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мотивации персонажей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персонажей и развития характера в английских рассказах
</a:t>
            </a:r>
            <a:endParaRPr lang="en-US" sz="190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действия создаёт атмосферу — будь то лес, город или школа, с соответствующей лексикой для передачи деталей на английском.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Указание времени (прошлое, настоящее, будущее) помогает ориентировать слушателя и разнообразить грамматические конструкции рассказывания.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фраз вроде «Once upon a time…» оживляет повествование и расширяет словарный запас за счёт типичных выражений.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обстановки и времени (setting &amp; time) для английских историй
</a:t>
            </a:r>
            <a:endParaRPr lang="en-US" sz="1826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и косвенные речи создают живой диалог между персонажами, что оживляет рассказ и тренирует грамматику.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времён помогает передавать ход событий динамично, делая текст более выразительным и понятным.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наречий и прилагательных, например, 'suddenly' или 'mysterious', обеспечивает эмоциональную насыщенность текста.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Повествовательные приёмы и стили на английском языке
</a:t>
            </a:r>
            <a:endParaRPr lang="en-US" sz="2252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литературоведение и методика преподавания, 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имеет свою функцию и словарные особенности, которые помогают организовать повествование.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структуры упрощает создание цельного и логичного рассказа на английском языке.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структура типичной истории на английском языке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героев — радость, страх, удивление, грусть — выражаются через характерные английские выражения и словосочетания. Это помогает сделать рассказ более живым и привлекает внимание слушателей.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описание чувств развивает речевые навыки и обогащает словарный запас эмоционально окрашенных слов. Визуальные смайлы на слайде иллюстрируют основные эмоциональные состояния героев.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эмоций и чувств в англоязычном повествовании
</a:t>
            </a:r>
            <a:endParaRPr lang="en-US" sz="233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культурой и повествованием на английском языке
</a:t>
            </a:r>
            <a:endParaRPr lang="en-US" sz="2077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7000" y="28967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легенды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Легенды о рыцарях, таких как Король Артур, передавали идеалы храбрости и чести, формируя культурные стереотипы в английской традиции.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1327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Рождественские сказки XVI-XIX вв.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Рождественские рассказы, например, «Рождественская песнь» Чарльза Диккенса, развивали темы доброты и семейных ценностей.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4525" y="28878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— национальная литература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Американские и британские авторы писали истории, отражающие дружбу, честность и преодоление трудностей в обществе.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2692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культурные рассказы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сказки и рассказы знакомят с традициями разных культур, укрепляя межкультурное понимание и уважение к ценностям.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форматы рассказа на английском: от книг до соцсетей
</a:t>
            </a:r>
            <a:endParaRPr lang="en-US" sz="1891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сторителлинги в Instagram и TikTok активно вовлекают подростков, помогая быстро освоить простые английские фразы и учиться выражать мысли кратко и ясно.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Подкасты позволяют усваивать английскую речь на слух, расширяют словарный запас и способствуют развитию навыков аудирования в реальных темах и диалогах.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Анимации и видеоблоги сочетают изображение и звук, что облегчает понимание сюжета и погружение в язык через визуальные и аудиовосприятия.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форматы мотивируют к активному использованию английского, создавая интерактивную среду для практической коммуникации и творческого самовыражения.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049689"/>
            <a:ext cx="4070100" cy="1740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0375" y="3049807"/>
            <a:ext cx="4070100" cy="1740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Визуальное повествование: комиксы и мультфильмы на английском языке
</a:t>
            </a:r>
            <a:endParaRPr lang="en-US" sz="1713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63" y="1220754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Комиксы Marvel и DC — динамичные герои на английском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Комиксы этих издательств предлагают простые диалоги и яркие иллюстрации, способствующие изучению разговорной речи и описательных выражений. Они популярны среди подростков и мотивируют к чтению на английском.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600" y="122075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Мультфильмы Disney и Pixar — обучение через визуализацию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с интересными героями и понятной лексикой помогают запомнить фразы и построение предложений. Диалоговые облака с типичными фразами делают обучение живым и увлекательным.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2095486"/>
            <a:ext cx="4152000" cy="122728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Cambridge English, 2022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Традиционный сторителлинг опирается на устную передачу и чтение книг, тогда как цифровой — на современные платформы, обеспечивая разнообразие и интерактивность. Оценим преимущества и недостатки каждого метода.
</a:t>
            </a:r>
            <a:pPr algn="l" indent="0" marL="0">
              <a:lnSpc>
                <a:spcPct val="15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форматы стимулируют активное использование языка, но требуют балансировки с традиционными методами для прочного усвоения.
</a:t>
            </a:r>
            <a:endParaRPr lang="en-US" sz="1039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традиционного и цифрового сторителлинга на английском языке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проекты с элементами повествования повышают мотивацию и развивают критическое мышление через анализ и создание собственных историй.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Сторителлинг укрепляет уверенность в устной речи, позволяя ученикам свободно выражать свои мысли и улучшать произношение.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рассказами помогает усвоить грамматические конструкции в контексте, что способствует лучшему запоминанию и применению языка.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сторителлинга для изучения английского языка
</a:t>
            </a:r>
            <a:endParaRPr lang="en-US" sz="2318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создания истории на английском языке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разработки связного и интересного рассказа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книга познакомила читателей с магическим миром Нарнии, открывая темы добра и зла. Влияние на подростков — развитие воображения и понимание моральных ценностей.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«The Lion, the Witch and the Wardrobe» К.С. Льюиса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мальчика-волшебника обрела массовую популярность, формируя современный жанр фэнтези и стимулируя интерес к чтению на английском во всём мире.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Серия «Harry Potter» Дж. Роулинг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Переведённая на английский, эта философская сказка учит дружбе и ответственности, расширяя культурный кругозор и нравственное восприятие читателей.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«The Little Prince» Антуана де Сент-Экзюпери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известных историй на английском языке и их влияние
</a:t>
            </a:r>
            <a:endParaRPr lang="en-US" sz="201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для успешного рассказывания истории на английском языке
</a:t>
            </a:r>
            <a:endParaRPr lang="en-US" sz="1798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Практикуйтесь регулярно: рассказывайте истории друзьям и учителям, чтобы улучшить навыки устной речи и получить обратную связь.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Слушайте подкасты и аудиокниги на английском, чтобы развить понимание интонаций и естественной речи.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Читайте классические и современные рассказы, расширяя словарный запас и изучая разнообразные стилистические приёмы.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Участвуйте в школьных конкурсах и мероприятиях по сторителлингу для приобретения уверенности и опыта публичных выступлений.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на английском: итоги и будущее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Сторителлинг способствует овладению языком и развитию творческих способностей, оставаясь важным навыком в цифровую эпоху и расширяя возможности межкультурного общения.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2026-05-07T04:14:35Z</dcterms:created>
  <dcterms:modified xsi:type="dcterms:W3CDTF">2026-05-07T04:14:35Z</dcterms:modified>
</cp:coreProperties>
</file>