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отрезки на уроке математики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точно, аккуратно и без путаницы.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измерять отрезки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математики, труда и рисования длина встречается повсюду. Карандаш, тетрадь, полоска бумаги — всё можно сравнить и измерить. Здесь особенно важны сантиметр и миллиметр.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 линии с двумя концами. Его можно увидеть на бумаге, доске или в тетради в клетку.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сразу найти начало и конец. Тогда измерение становится понятным, а ответ — точным и аккуратным.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отрезка всегда есть длина. Её не называют «на глаз», а записывают числом и единицей измерения: например, 4 см или 7 см 2 мм.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точно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совмещают с нулём на линейке. Если начать не с него, результат сразу получится неверным. Тут линейка как строгий, но справедливый помощник.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деления показывают сантиметры, а маленькие — миллиметры. По ним легко найти точную длину, особенно если конец отрезка не попал ровно на сантиметр.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миллиметры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читать линейку точно и не пропускать маленькие деления.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миллиметров составляют один сантиметр.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соотношение единиц длины: 1 см = 10 мм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отрезок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 должна совпасть с началом отрезка. Это главное правило, которое нельзя пропускать.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Совмещаем начало с нулём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располагают вдоль отрезка без наклона. Если она стоит криво, измерение получится неточным.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Кладём линейку ровно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Смотрят, на какой отметке заканчивается отрезок. Если конец между делениями, используют миллиметры.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конец отрезка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числом и единицей измерения: например, 5 см или 7 см 2 мм. Так ответ читается легко.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положить линейку не прямо, а наискосок. Тогда отрезок кажется длиннее или короче, чем на самом деле.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сантиметры и миллиметры. Поэтому нужно внимательно смотреть на деления и обязательно проверять результат ещё раз.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совместить начало отрезка с нулём. Если считать с 1, а не с 0, ответ получится неправильным, как ни старайся.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знакомые предметы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ластик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измерения удобно взять карандаш и ластик. Эти предметы хорошо знакомы детям, поэтому легко сравнить их длину с делениями линейки. На картинке они могут лежать рядом, чтобы разница была видна сразу.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и тетрадь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и тетрадь помогают понять, что длина есть у любых школьных вещей. Один предмет может быть совсем коротким, а другой — заметно длиннее. Линейка рядом делает сравнение понятным и наглядным.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бумаги для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бумаги подходит для первых упражнений, потому что на ней удобно отмечать начало и конец. Ребёнок видит, как линейка помогает измерить даже простой прямой кусочек бумаги без спешки и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отрезок заданной длины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ставят точку начала и прикладывают линейку. Затем находят нужную отметку, например 3 см или 5 см, и ставят вторую точку.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соединяют две точки прямой линией. Получается отрезок нужной длины, а не просто линия «примерно такой же».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учит работать точно и спокойно. Если перепутать деления, отрезок выйдет короче или длиннее, чем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длины отрезков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двух отрезков одинаковая длина, они равны. Это можно увидеть после измерения или при наложении одного отрезка на другой.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удобно только тогда, когда начало и конец видны точно. Тогда ответ получается уверенным, а не «на глазок».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отрезок занимает больше места, он длиннее. Такой способ сравнения помогает быстро понять разницу без лишних догадок.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результат измерения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пишут число, которое показывает длину отрезка, а затем добавляют единицу измерения: сантиметры или миллиметры. Такая запись сразу объясняет, что именно измерили.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делает ответ понятным для учителя и для самого ученика. Она помогает не перепутать длину отрезка с количеством клеток, палочек или других предметов.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не совпадает точно с сантиметром, рядом с ним указывают миллиметры. Например, запись 9 см 2 мм помогает увидеть результат без догадок и путаницы.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 клетчатой бумаге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который виден по 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клетчатом листе отрезок легко заметить: он занимает несколько клеток и тянется от одной точки к другой. Такое изображение помогает ребёнку оценить длину глазами, но не заменяет точное измерение линейкой.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рядом для точного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положить линейку, сразу видно, где начинается отрезок и где он заканчивается. Сравнение с делениями помогает понять, что на глаз можно ошибиться, а измерение даёт надёжный результат.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длину отрезка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посмотреть на рисунок и найти начало и конец отрезка. Без этого легко спутать нужную линию с соседними элементами.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отрезок измеряют линейкой или сравнивают с уже известной длиной. Так ребёнок учится не угадывать, а получать точный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с единицей длины, чтобы сразу было понятно, что означает число. Тогда решение выглядит аккуратно, как настоящий математический результат.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несколько отрезков, их можно сопоставить между собой: какой длиннее, какой короче, какие равны. Это хорошая тренировка глаз и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путь вокруг нас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отрезок напоминает короткую дорожку от двери до парты. Чем меньше расстояние между точками, тем короче отрезок и тем быстрее его пройти.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длина отрезка означает расстояние между двумя точками. Это помогает понять, что измерение нужно не только на бумаге, но и в жизни вокруг нас.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отрезок похож на более долгую дорогу. Он показывает большее расстояние, поэтому его длина получается больше, чем у короткого отрезка.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путь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работы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 отрезков нужны линейка, простой карандаш и ластик. Линейка показывает длину, карандаш отмечает точки, а ластик помогает исправить ошибку без следов.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измерять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линейку кладут ровно, а отрезок рассматривают внимательно. Тогда линия получается точной, а измерение — спокойным и понятным, без лишней суеты.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аккуратно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полезно ещё раз посмотреть, совпадает ли начало отрезка с нулевой отметкой. Если линейка сдвинута, ответ может получиться неправильным, даже если счёт верный.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правильно ли прочитано последнее деление и не пропущены ли миллиметры. Маленькая ошибка на конце может изменить весь результат, как шутка в тихой комнате.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кажется странной, измерение повторяют ещё раз. Спокойная повторная проверка помогает найти неточность и получить уверенный, точный ответ без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58" y="1294104"/>
            <a:ext cx="5062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это умение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измерение помогает строить отрезки, сравнивать их и решать задания по рисунку. Так числа сразу связываются с точной формой на бумаге.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рисовании и в черчении длина нужна для рамок, линий и аккуратных деталей. Без измерения рисунок может «поехать», а с линейкой всё получается ровно.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черчение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труда измеряют бумагу, картон и детали поделок. Это помогает делать работу аккуратной, а изделие — красивым и удобным в сборке.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технология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классе можно сравнивать размеры тетради, закладки, полоски бумаги или коробочки. Это делает привычные предметы отличными тренажёрами для юного измерителя.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внимательности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 любит спокойствие: когда ученик не торопится, легче заметить ноль, деления и конец отрезка. Внимательный взгляд часто спасает от смешной, но досадной ошибки.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ребёнка с линейкой и несколько отрезков разной длины. Такое изображение напоминает: сначала смотри, потом измеряй, а потом проверяй ответ ещё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уроков 98–100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всегда начинают от нуля. Если не совместить начало отрезка с нулевой отметкой, результат сразу станет неточным, даже при очень старательном счёте.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 записывают аккуратно и при необходимости повторяют измерение. Это помогает избежать ошибок и показывает, что математика любит точность и терпение.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миллиметры не смешивают. Когда отрезок короткий или конец попал между делениями, нужно внимательно считать маленькие деления, а не угадывать на глаз.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кладут ровно вдоль отрезка. Если она лежит косо, длина на бумаге и длина по линейке уже не совпадают, как кривой мостик.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больше не пугают!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уроков дети умеют измерять, строить и сравнивать отрезки, читать деления линейки и записывать длину в сантиметрах и миллиметрах. Теперь математика становится заметно точнее и дружелюбнее.
</a:t>
            </a:r>
            <a:endParaRPr lang="en-US" sz="1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2026-05-20T13:54:52Z</dcterms:created>
  <dcterms:modified xsi:type="dcterms:W3CDTF">2026-05-20T13:54:52Z</dcterms:modified>
</cp:coreProperties>
</file>