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jpe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«Сказание о житии Александра Невского»: подвиг, вера, память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о князе, защитившем Русь и ставшем символом веры.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земли в XIII веке: время испытаний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XIII век стал для Руси временем тяжёлых потерь и новых угроз. С востока давило монгольское нашествие, с запада наступали шведы и немецкие рыцари. В этой обстановке Александр Невский стал одной из главных фигур защиты русских земель.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804716"/>
            <a:ext cx="271200" cy="241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100596"/>
            <a:ext cx="271200" cy="2169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53174"/>
            <a:ext cx="271200" cy="271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54167"/>
            <a:ext cx="271200" cy="2410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житие в древнерусской литературе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просто биография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Житие рассказывает о жизни человека не только как о цепи событий. В нём особенно важны духовный смысл, служение Богу и пример, который герой оставляет потомкам.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Святость и праведность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житиях подчёркиваются благочестие, смирение, молитва и верность вере. Герой предстает как человек, чьи поступки оцениваются с точки зрения христианского идеала.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Князь, воин, защитник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Невский в тексте показан сразу в нескольких ролях. Он и правитель, и воин, и святой защитник земли Русской, чьё служение связано с исторической судьбой народа.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 читателя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Житие учит видеть в герое не только победителя, но и человека высокой ответственности. Его жизнь становится образцом верности Родине, долгу и духовным ценностям.
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Александра Невского в произведении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и справедливый правитель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 Александра как мудрого и решительного правителя, умеющего принимать трудные решения. В его образе подчёркнуты красота, храбрость и забота о людях.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 князя в древнерусской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соединяет воинскую доблесть и христианское смирение. Именно поэтому в житии Александр воспринимается не только как исторический князь, но и как нравственный образец.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85642"/>
            <a:ext cx="4000500" cy="15943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личная история князя в тексте связана с историей Руси и её духовным смыслом.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события жития и их значение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Житие соединяет реальные события с идеей духовного подвига и превращает биографию князя в пример для потомков.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«Сказание о житии Александра Невского»; исторические сведения о князе Александре Ярославиче
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было первое крупное военное достижение Александра. Русское войско остановило шведское наступление и защитило новгородские земли от опасного вторжения.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Невская битва 1240 года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житии победа показана не только как успех оружия. Автор видит в ней знак Божьей поддержки и подтверждение правоты князя в трудный момент.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сражения усилился авторитет Александра среди новгородцев. Образ молодого князя укрепился как образ защитника, способного вести людей за собой.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Ледовое побоище 1242 года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1242 год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Чудском озере русское войско встретило Ливонский орден. Сражение стало важным рубежом в борьбе за безопасность русских земель.
</a:t>
            </a:r>
            <a:endParaRPr lang="en-US" sz="1027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 битвы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особенно выделяются военная предусмотрительность князя и умение действовать не только силой, но и рассудком, что помогло добиться победы.
</a:t>
            </a:r>
            <a:endParaRPr lang="en-US" sz="1027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победы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Ледовое побоище стало символом защиты Руси и православной веры. Именно поэтому оно прочно связано с именем Александра Невского.
</a:t>
            </a:r>
            <a:endParaRPr lang="en-US" sz="102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построено повествование в житии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 путь героя от княжеского служения к посмертной славе.
</a:t>
            </a:r>
            <a:endParaRPr lang="en-US" sz="96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черт особенно выделяют образ Александра Невского как идеал князя и защитника Руси.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«Сказания о житии Александра Невского»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Житие подчёркивает не только победы, но и внутренние качества героя: смирение, терпение, благочестие, ответственность и заботу о народе.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древнего памятника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 голос летописи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звучит высоко и торжественно, будто перед читателем важное государственное и духовное событие одновременно. Книжные слова, обращения к Богу и ритмичные фразы создают ощущение особой значимости каждого эпизода, словно история становится частью молитвы.
</a:t>
            </a:r>
            <a:endParaRPr lang="en-US" sz="111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помогают увидеть эпоху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памятнике много ярких эпитетов и возвышенных сравнений. Они не просто украшают речь, а помогают почувствовать величие князя, суровость времени и напряжение борьбы за русскую землю, которую автор показывает как святыню.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Рукопись как окно в прошлое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такого текста особенно подходит изображение старинного пергамента, страницы рукописи или древней книги. Визуальный образ усиливает впечатление от далёкой эпохи и помогает понять, что перед нами памятник XIII века, сохранивший голос своего времени.
</a:t>
            </a:r>
            <a:endParaRPr lang="en-US" sz="110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728" y="2231842"/>
            <a:ext cx="274800" cy="244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728" y="2886203"/>
            <a:ext cx="274800" cy="27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4728" y="3555978"/>
            <a:ext cx="274800" cy="27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4728" y="4253233"/>
            <a:ext cx="274800" cy="2198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Е. Охотниковой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передаёт смысл древнего памятника современными словами, поэтому школьнику легче следить за сюжетом и понимать поступки героя без постоянного обращения к словарю.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Сохранён высокий тон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всей ясности текста перевод не упрощает его до разговорной речи: торжественность, уважительная интонация и ощущение древнего повествования остаются заметными.
</a:t>
            </a:r>
            <a:endParaRPr lang="en-US" sz="846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детали на 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Имена, события, княжеские поездки и военные эпизоды сохранены точно, поэтому читатель видит не пересказ, а близкое к оригиналу историко-литературное произведение.
</a:t>
            </a:r>
            <a:endParaRPr lang="en-US" sz="846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 урока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переводу легче обсуждать образ Александра Невского, находить главные мысли автора и сопоставлять житие с историей и культурой Древней Руси.
</a:t>
            </a:r>
            <a:endParaRPr lang="en-US" sz="85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 не только героя битв, но и человека, чьи поступки должны служить примером верующему правителю.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особенно подчёркивает житие
</a:t>
            </a:r>
            <a:endParaRPr lang="en-US" sz="2903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чертами становятся доблесть и благочестие: именно они формируют образ защитника земли Русской и христианского князя.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«Сказание о житии Александра Невского»; обобщение по содержанию памятника
</a:t>
            </a:r>
            <a:endParaRPr lang="en-US" sz="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Александр Невский стал символом России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Невский сумел соединить силу оружия с осторожной политикой и верностью вере. Такой образ понравился потомкам, потому что в нём есть не только мужество, но и мудрость.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военные победы воспринимаются как спасение русских земель от опасных врагов. Поэтому имя князя связано с защитой Отечества и готовностью отстаивать свою землю в трудный час.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Житие закрепило эту память в литературе и церковной традиции. Благодаря ему князь стал не просто историческим правителем, а нравственным символом, который узнают и в наши дни.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473360"/>
            <a:ext cx="4039800" cy="16099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реальные события в житии получают духовное значение и становятся частью образа святого князя.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факт и житийный смысл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не просто перечисляются: автор превращает их в доказательство праведности князя и его особой миссии для Руси.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«Сказание о житии Александра Невского»; историко-литературное сопоставление
</a:t>
            </a:r>
            <a:endParaRPr lang="en-US" sz="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об Александре Невском в культуре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Собор, который знают многие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Александра Невского носит множество храмов и соборов, а их архитектура часто напоминает о торжественной памяти князя. Такое название подчёркивает уважение к защитнику Руси и связывает историю с духовной традицией.
</a:t>
            </a:r>
            <a:endParaRPr lang="en-US" sz="1011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на памятниках и в искусстве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скульптуре и живописи его обычно изображают в доспехах, с собранным и спокойным взглядом. Художники подчёркивают не только воинскую силу, но и внутреннее достоинство человека, который служит своей земле.
</a:t>
            </a:r>
            <a:endParaRPr lang="en-US" sz="1011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книгах и на карте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Александра Невского встречается в учебниках, фильмах, названиях улиц и городских объектов. Благодаря этому он остаётся частью повседневной культуры и помогает школьникам узнавать историю не только по датам, но и по образам.
</a:t>
            </a:r>
            <a:endParaRPr lang="en-US" sz="101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чтения к пониманию текста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увидеть, как древний памятник превращается в источник знаний об истории, языке и духовных ценностях.
</a:t>
            </a:r>
            <a:endParaRPr lang="en-US" sz="82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по-разному дополняют друг друга: одни фиксируют события, другие раскрывают отношение людей к князю.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образа Александра Невского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устойчивый образ создали ранние тексты; позднейшие эпохи не изменили его, а лишь усилили интерес к личности князя.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Историко-литературное обобщение по летописям, житийной традиции и последующей рецепции
</a:t>
            </a:r>
            <a:endParaRPr lang="en-US" sz="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816770"/>
            <a:ext cx="271200" cy="216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073476"/>
            <a:ext cx="271200" cy="271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80294"/>
            <a:ext cx="271200" cy="2169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39100"/>
            <a:ext cx="271200" cy="271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это произведение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Служить людям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показывает, что настоящий правитель думает не о себе, а о безопасности народа. Такое отношение делает героя близким и понятным даже современному читателю.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стойким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 житии связана не только с оружием, но и с выдержкой, разумом и умением не сдаваться в трудных обстоятельствах. Это важный урок для подростков.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Выбирать по совести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Невский действует не ради славы, а исходя из долга и веры. Произведение учит отвечать за свои решения и сохранять внутреннюю честность.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Житие напоминает, что история хранится не только в датах, но и в литературе. Через текст мы лучше понимаем людей прошлого и причины, по которым их помнят.
</a:t>
            </a:r>
            <a:endParaRPr lang="en-US" sz="8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современный перевод помогает читать древний текст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Е. Охотниковой делает сложные древнерусские слова и обороты понятными ученику 8 класса. Благодаря этому можно сосредоточиться на событиях, а не на трудностях чтения.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форма не уничтожает торжественный стиль памятника. Она помогает увидеть главные ценности текста: долг, честь, верность вере и готовность защищать родную землю.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язык становится яснее, легче заметить авторскую оценку князя и связь исторических событий с нравственным смыслом. Поэтому древний текст воспринимается как живое произведение, а не музейная редкость.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«Сказание о житии Александра Невского» показывает князя как защитника Руси, мудрого правителя и человека высокой нравственности, а перевод делает этот образ близким современному читателю.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Невский: герой истории и памяти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2026-05-22T14:46:22Z</dcterms:created>
  <dcterms:modified xsi:type="dcterms:W3CDTF">2026-05-22T14:46:22Z</dcterms:modified>
</cp:coreProperties>
</file>