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счисления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10 цифр помогают записывать любые числа?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числа на часах, ценниках, страницах, в календаре и даже на дверях домов. Десятичная система помогает быстро понять количество, порядок и сравнить числа без 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и число: в чём разница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из которого мы записываем числа. Всего их десять: от 0 до 9, и каждый знак сам по себе ещё не показывает количество предметов.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сосчитали, или какой результат получили при счёте. Из одних и тех же цифр можно составлять очень разные числа: 7, 42, 105, 3 008.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цифра в разных местах записи может означать разное количество. Поэтому важно смотреть не только на знак, но и на его место в числе.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разряды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числа 364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364 цифра 4 обозначает 4 единицы, 6 — 6 десятков, а 3 — 3 сотни. Разряд помогает понять, сколько предметов собрано в каждой группе.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Единицы, десятки, сотни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записи цифры стоят по местам, как жильцы по этажам. Справа налево идут единицы, десятки, сотни и дальше тысячи. У каждого разряда своё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сотен
</a:t>
            </a:r>
            <a:endParaRPr lang="en-US" sz="6162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середине показывает, что десятков нет. Если его убрать, получится уже совсем другое число.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числу его старший разряд, поэтому запись нельзя менять как попало.
</a:t>
            </a:r>
            <a:endParaRPr lang="en-US" sz="19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большие числа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удобнее читать по группам: единицы, тысячи, миллионы и дальше. Так сразу видно, где заканчивается одна часть числа и начинается другая.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4 216 пробел помогает отделить тысячи от остальных разрядов. Число читается как «четыре тысячи двести шестнадцать» — длинно, но понятно.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классы облегчает не только чтение, но и сравнение. Когда части числа заметны сразу, ошибиться гораздо труднее, а это уже маленькая математическая победа.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цифры местами, получится уже другое число. В позиционной системе место каждой цифры так же важно, как и сама цифра.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случае означает тридцать, а в другом — только три.
</a:t>
            </a:r>
            <a:endParaRPr lang="en-US" sz="1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считают по десять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 помогает быстрее видеть состав числа. Когда предметов становится много, их легче объединять в группы, чем считать по одному бесконечно и уставать.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 идёт 10, потому что десять единиц можно обменять на один десяток. Так удобно пересчитывать карандаши, кубики, пуговицы и другие предметы.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— особая цифра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показывает, что предметов нет. Это не «ничего не значит», а очень важная цифра, без которой числа часто нельзя записать правильно.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сохраняет место пустого разряда. Он нужен в числах 20, 304 и 1 005, чтобы показать, где десятков или сотен нет.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ноль, число изменится. Поэтому при записи важно быть внимательным: один маленький кружок может сильно повлиять на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44187"/>
            <a:ext cx="724450" cy="643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числа помогают школьнику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часах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времени легко понять, когда начинается урок, перемена или кружок. Числа на часах помогают не опоздать и вовремя собрать портфель.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 товарах записывают числами, чтобы быстро сравнить покупки. Так сразу видно, что дешевле, а что дороже, без долгих догадок.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страниц помогают быстро найти нужное место в книге, а номера заданий — не потеряться в учебнике. Это очень удобно на уроках.
</a:t>
            </a:r>
            <a:endParaRPr lang="en-US" sz="840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календаре показывают день, месяц и порядок событий. С ними проще запомнить праздник, контрольную или поездку и ничего не перепутать.
</a:t>
            </a:r>
            <a:endParaRPr lang="en-US" sz="780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линейки, рост и масса тоже выражаются числами. Благодаря этому можно точно узнать размер предмета и сравнить его с другим.
</a:t>
            </a:r>
            <a:endParaRPr lang="en-US" sz="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числа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сколько цифр в записи числа. Чем больше цифр, тем больше само число, если только речь не идёт о нуле в начале записи.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цифр одинаковое, сравнивают старший разряд. Сначала проверяют сотни, потом десятки и только затем единицы, как будто идут по лестнице сверху вниз.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легко понять, что 125 больше 98: в первом числе три цифры, а во втором только две. Десятичная запись сразу показывает, где число крупнее.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 же правилу 407 больше 395. У первого числа 4 сотни, а у второго 3 сотни, поэтому оно стоит выше при сравнении.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по разрядам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Например, в примере 23 + 15 складывают десятки с десятками и единицы с единицами. Такой способ помогает быстрее находить ответ и не ошибаться в вычислениях.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удобно разложить число на сотни, десятки и единицы. Тогда видно, какие части можно сложить отдельно, а какие — вычесть без лишней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 сложении получается больше девяти единиц, число удобно «перевести» в следующий разряд. Так устный счёт становится понятнее и аккуратнее.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4 класс: правила десятичной системы счисления и состав числа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можно заменить одним десятком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чисел цифрами и словами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запись показывает число быстро и точно. Например, 2014 легко прочитать и сравнить с другими числами, не разбирая каждую букву по отдельности.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записи нельзя пропускать. Они показывают пустые разряды и сохраняют нужное значение числа, особенно когда в нём есть сотни, тысячи или ещё больше разрядов.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важны по-своему. Цифры удобны для счёта, а слова — для чтения, письма и проверки, правильно ли записано число.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запись нужна, чтобы правильно произносить число. Фраза «две тысячи четырнадцать» помогает понять состав числа и не перепутать порядок его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61" y="120742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десятичная система удобна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в десятичной системе понятны: числа складываются и вычитаются по разрядам, поэтому даже длинные примеры легче удержать в голове.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какое число больше, достаточно посмотреть на количество цифр и старший разряд. Это быстро и не требует сложных проверок.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строится по одному принципу: единицы, десятки, сотни, тысячи и дальше. Правило не меняется, и это очень удобно.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Хватает 10 цифр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любых чисел нужны только 0, 1, 2, 3, 4, 5, 6, 7, 8 и 9. Не нужно придумывать новые знаки для каждого числа.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записи чисел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Частая ошибка — перепутать разряды. Если цифру поставить не на своё место, число изменится, потому что в десятичной записи важна каждая позиция.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забыть ноль. Без него число может стать другим: 405 и 45 выглядят похоже, но означают совсем не одно и то же.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Нельзя читать цифры по отдельности, как бусинки на нитке. Нужно учитывать их место в числе, иначе можно потерять десятки, сотни или тысячи.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было удобно считать по десять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как первые счёты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людям было удобно считать на пальцах. На двух руках их как раз десять, поэтому счёт десятками стал привычным и очень понятным. Такой способ помогал быстро пересчитывать предметы и запоминать результаты.
</a:t>
            </a:r>
            <a:endParaRPr lang="en-US" sz="89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счёта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счёт виден в повседневных вещах: в деньгах, на линейке, на часах и в школьных тетрадях. Мы встречаем его так часто, что уже почти не замечаем, как он помогает жить и учиться.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которая прижилась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именно счёт по десять стал самым распространённым. Он оказался удобным для письма, чтения и вычислений. Поэтому сейчас большинство людей в мире пользуются именно десятичной системой.
</a:t>
            </a:r>
            <a:endParaRPr lang="en-US" sz="9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системы счисления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существуют и другие системы записи чисел. Они могут использовать не десять, а другое количество знаков, и это делает их более необычными для школьника.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двоичной системе есть только два символа: 0 и 1. Её часто используют в технике, но в обычной жизни она встречается редко.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остаётся самой удобной для людей. Она привычна, понятна и подходит для повседневного счёта, поэтому именно её изучают в начальной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десятичной системы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системе есть ровно 10 цифр: от 0 до 9. Этого набора достаточно, чтобы записать любое число, от самого маленького до очень большого.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цифры зависит от её места в записи. Одна и та же цифра может обозначать единицы, десятки или сотни, если стоит в разных разрядах.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помогает показать пустой разряд. Без него трудно было бы отличить, например, 405 от 45, а значит, можно легко ошибиться в чтении числа.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строятся из разрядов: единиц, десятков, сотен, тысяч и следующих за ними. Именно поэтому систему называют и десятичной, и позиционной.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числах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помогает удобно записывать, читать и сравнивать числа. Она опирается на 10 цифр, разряды и ноль. Это простой и надёжный помощник в математике и в жизни.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2026-05-24T10:45:05Z</dcterms:created>
  <dcterms:modified xsi:type="dcterms:W3CDTF">2026-05-24T10:45:05Z</dcterms:modified>
</cp:coreProperties>
</file>