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7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 «Парус»: образ одиночества и поиска смысла
</a:t>
            </a:r>
            <a:endParaRPr lang="en-US" sz="3077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парус в море — и большой вопрос о смысле жизни.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море становится зеркалом души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«Парус» написан в ранний период творчества Лермонтова и связан с романтической литературой, где природа передаёт чувства человека. В небольшом тексте скрыт образ поколения, которое ищет свой путь.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и его композиция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состоит из трёх четверостиший с короткими строками, поэтому звучит плавно и почти напевно, как спокойное морское движение.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строфа строится на контрасте: светлый парус, туманное море, тревожные волны, покой и буря. Так усиливается напряжение.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пейзажа текст постепенно переходит к размышлению о цели движения, и в финале возникает философский смысл, выходящий за пределы картины природы.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паруса в стихотворении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 показан как живой и почти человеческий образ: он одинок, движется вперёд и не принимает неподвижности. В этом читается характер человека, который ищет большее, чем спокойствие.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парус на фоне серого моря создаёт сильный зрительный контраст. Хрупкий на вид, он кажется внутренне сильным, потому что не отступает и продолжает путь.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переход от картины природы к философскому выводу.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черты произведения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создаёт исключительный образ: одинокий парус противостоит огромному морю и словно не вписывается в привычный мир.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романтизма важны сильные чувства, путь, буря и поиск свободы. Все эти мотивы ясно слышны в стихотворении.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почти не рассказывает о событиях, зато показывает внутреннее состояние. Природа здесь не фон, а отражение души.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— не спокойствие, а движение и тревога. Именно поэтому стихотворение звучит как исповедь, а не просто описание моря.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 «Парус»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делают текст не только красивым, но и очень выразительным для чтения вслух.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образные средства, поэтому стихотворение звучит эмоционально и превращает парус в символ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363" y="1512375"/>
            <a:ext cx="16537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одиночества и внутреннего конфликта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без покоя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 всё время в движении, но это не радостное путешествие. В его пути чувствуется тревога, как будто остановка невозможна, а цель ещё не найдена.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Огромное море подчёркивает одиночество паруса: вокруг много пространства, но нет близкого и понятного мира. Так усиливается ощущение внутренней пустоты и отчуждения.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Герой-образ не может довольствоваться тишиной и спокойствием. Он как будто сам не знает, чего ищет, но не перестаёт двигаться вперёд.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значение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предметные детали превращаются в символы и помогают раскрыть смысл стихотворения.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работают как символы: каждый из них помогает показать не только природу, но и состояние человеческой души.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 «Парус»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финальных строк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показывает, что парус не стремится к простому счастью и не прячется от трудностей. Ему важнее путь, чем удобный покой.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конец подчёркивает, что герой-образ выбирает движение, риск и поиск. В этом заключается его внутренняя свобода и одновременно беспокойство.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строки не дают прямого ответа, поэтому стихотворение остаётся открытым. Читатель сам задумывается, зачем человеку нужен вечный поиск.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дорога и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поэзии море часто означает путь, риск и перемену. У Лермонтова оно не просто фон, а большое пространство, где человек проверяет себя на прочность и остаётся один на один с выбором.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 на фоне бескрайнего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белый парус особенно заметен рядом с тяжёлой водой и туманным небом. Такой контраст делает образ трогательным: он кажется хрупким, но при этом не теряет стремления двигаться вперёд.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мир Лермонтова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романтической лирики важно чувство внутренней свободы и одиночества. В «Парусе» море помогает показать настроение героя: вокруг много пространства, но покоя всё равно нет, потому что душа ищет ответ.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море: три взгляда на один образ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Ю. Лермонтова «Парус»; авторская интерпретация эмоциональной динамики текста.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по строфам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передаёт не сюжет, а смену эмоционального напряжения от строфы к строфе.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становится глубже и тревожнее, а финал оставляет вопрос открытым, без окончательного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ритм в стихотворении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создают размеренное, почти волнообразное звучание. Из-за этого текст читается плавно, как спокойное движение моря, и легко запоминается на слух.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поддерживает главный образ: море будто дышит вместе с парусом. Поэтому природа и чувства героя воспринимаются как единое целое.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мягкие созвучия делают интонацию напевной. Они помогают передать не шумное действие, а тихое внутреннее напряжение, которое постепенно нарастает.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анализа стихотворения на уроке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идти от фактов к смыслу и не упустить важные детали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образов: парус, море, буря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образы в стихотворении помогают раскрыть чувство одиночества и стремление к движению.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образа связаны между собой: парус живёт в море и проверяется бурей, поэтому смысл стихотворения раскрывается через движение и напряжение.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М. Ю. Лермонтова «Парус» и литературный анализ романтической лирики.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906" y="1277800"/>
            <a:ext cx="193987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906" y="2927725"/>
            <a:ext cx="193987" cy="221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98481" y="2927725"/>
            <a:ext cx="193987" cy="221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«Парус» важен для девятиклассников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тема взросления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говорит о поиске своего пути, а это знакомо многим подросткам. Герой словно задаёт вопрос о том, куда идти и как понять себя.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одиночества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одинокого паруса помогает увидеть, что одиночество бывает не только внешним, но и внутренним. Такой взгляд делает текст близким и понятным.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свободе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важны движение и выбор, а не спокойная остановка. Это помогает обсудить, почему человеку важно чувствовать цель и не бояться перемен.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читать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«Парус» показывает, как небольшой по объёму текст может иметь глубокий смысл. На его примере легко учиться находить символы, настроение и основную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тем школьного литературного анализа стихотворения М. Ю. Лермонтова «Парус».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называют при анализе «Паруса»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здесь условная: она показывает, какие темы школьники и учителя чаще всего выделяют в разборе текста.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оказываются одиночество и свобода, потому что именно они лучше всего объясняют движение образа и общий смысл стихотворения.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«Парус» в культуре и школьной программе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часто включают в учебники и хрестоматии как один из самых узнаваемых примеров лермонтовской лирики. Оно помогает ученикам увидеть, как работает романтический образ.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«Парус» удобен для анализа, потому что в нём немного строк, но много смысла. Белый парус, море и небо легко представить, поэтому текст хорошо запоминается.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литературного анализа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«Парус» соединяет описание природы и размышление о человеке. За простой морской картиной скрывается вопрос о смысле жизни, движении и внутреннем покое.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паруса показывает одиночество, стремление вперёд и отказ от пассивности. Поэтому стихотворение звучит как короткий, но очень глубокий рассказ о душе.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черты, выразительные средства и точный ритм делают текст цельным. Он остаётся ярким примером того, как маленькое стихотворение может говорить о больших чувствах.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«Парус» остаётся важным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Лермонтова соединяет простую форму и глубокий смысл. Образ паруса помогает понять, что поиск своего пути, одиночество и стремление к свободе остаются важными для читателя любого возраста.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2026-05-23T01:03:16Z</dcterms:created>
  <dcterms:modified xsi:type="dcterms:W3CDTF">2026-05-23T01:03:16Z</dcterms:modified>
</cp:coreProperties>
</file>