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первой помощи при поражении органов дыхания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Экстренная помощь при нарушениях дыхания у подростков - основные принципы и действия.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ключ к жизни, обеспечивающий клетки кислородом. Подростки, активные и подвижные, часто сталкиваются с внезапными угрозами дыхательным путям, такими как удушье, травмы и аллергии.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дыхательной системы и риски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поражения дыхательных органов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Инородные тела — частая причина закупорки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предметы и кусочки пищи могут попасть в дыхательные пути, вызывая удушье. Наиболее часто это происходит дома или школе, когда подростки отвлекаются во время еды или игр.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утопления и ожогов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 с горячим паром и химикатами вызывает ожоги дыхательных путей. Утопление связано с затруднением дыхания под водой и требует немедленной помощи для восстановления.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Аллергии и инфекции как факторы риска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 укусы или определённые продукты могут вызвать опасный отёк гортани. Также часты воспаления, такие как ларингит и бронхит, которые затрудняют дыхание у подростков.
</a:t>
            </a:r>
            <a:endParaRPr lang="en-US" sz="102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456" y="14045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45069" y="14006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2106" y="1404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8456" y="14263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36906" y="1404550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поражений дыхательных путей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501325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Закупорка инородным телом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Закрытие прохода для воздуха мелкими предметами или пищей, что быстро вызывает удушье и требует срочной помощи.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22049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Термические и химические ожоги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Повреждения слизистых из-за горячего пара, кислот или щелочей, приводящие к сильному воспалению и отёку.
</a:t>
            </a:r>
            <a:endParaRPr lang="en-US" sz="1100" dirty="0"/>
          </a:p>
        </p:txBody>
      </p:sp>
      <p:sp>
        <p:nvSpPr>
          <p:cNvPr id="17" name="Text 4"/>
          <p:cNvSpPr txBox="1"/>
          <p:nvPr/>
        </p:nvSpPr>
        <p:spPr>
          <a:xfrm>
            <a:off x="38575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Механическое удушье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Сдавливание шеи или грудной клетки, нарушающее доступ кислорода, например при удушении или травмах.
</a:t>
            </a:r>
            <a:endParaRPr lang="en-US" sz="1100" dirty="0"/>
          </a:p>
        </p:txBody>
      </p:sp>
      <p:sp>
        <p:nvSpPr>
          <p:cNvPr id="18" name="Text 5"/>
          <p:cNvSpPr txBox="1"/>
          <p:nvPr/>
        </p:nvSpPr>
        <p:spPr>
          <a:xfrm>
            <a:off x="55101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Астматический статус и отёк гортани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Спазмы дыхательных путей и отёк тканей затрудняют прохождение воздуха в легкие, требуют быстрого реагирования.
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7162750" y="1865450"/>
            <a:ext cx="1428900" cy="25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Отравления токсичными газами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Вдыхание угарного газа или бытовых ядовитых веществ приводит к интоксикации и нарушению дыхания.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323"/>
            <a:ext cx="2700000" cy="22623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87" y="977323"/>
            <a:ext cx="2700000" cy="226230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0400" y="977323"/>
            <a:ext cx="2700000" cy="226230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1852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Пострадавший тяжело дышит, губы и кожа становятся синими. Это признак недостатка кислорода, требующий немедленной помощи и вызова скорой.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1852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Затруднённое дыхание и синюшность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95375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не может свободно говорить или откашляться, возможно полное перекрытие дыхательных путей, что критично для жизни.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195375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Неспособность говорить или кашлять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980400" y="3706575"/>
            <a:ext cx="27000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Пострадавший часто испытывает страх и панические атаки из-за нехватки воздуха — важный сигнал для окружающих срочно помочь.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980400" y="3273625"/>
            <a:ext cx="27000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Повышенная тревога и паника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Симптомы нарушения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Промедление с помощью при остановке дыхания резко увеличивает риск тяжёлых повреждений мозга и смерти, поэтому быстрая реакция критична для спасения жизни.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4–6 минут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в течение которого гипоксия необратимо поражает клетки мозга при отсутствии кислорода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рекомендации Всемирной организации здравоохранения
</a:t>
            </a:r>
            <a:endParaRPr lang="en-US" sz="2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медицины катастроф России, 2023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основной спектр ситуаций, в которых подростки теряют способность дышать самостоятельно.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Инородные тела и удушье составляют более половины случаев, что подчеркивает важность обучения первой помощи именно в этих ситуациях.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причин поражения дыхательных путей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Распознавание состояния пострадавшего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оцените сознание: попытайтесь заговорить с пострадавшим, проверить реакцию и дыхание. Обратите внимание на движение грудной клетки и цвет губ.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проверьте проходимость дыхательных путей: осмотрите рот и горло, определите наличие признаков удушья или аллергии. Определите необходимость срочного вмешательства.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отсутствии дыхания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Руководство по оказанию экстренной помощи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обеспечения проходимости дыхательных путей
</a:t>
            </a:r>
            <a:endParaRPr lang="en-US" sz="2278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Уложите пострадавшего на спину на ровную поверхность для стабильного положения и удобства оказания помощи.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 запрокиньте голову назад и выдвиньте подбородок вперёд, чтобы устранить западение языка и открыть дыхательные пути.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наличии видимых инородных тел осторожно удалите их пальцем, избегая продвижения глубже в глотку.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подозреваете травму шейного отдела, фиксируйте голову руками и избегайте резких движений во избежание повреждений.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704710"/>
            <a:ext cx="4152000" cy="20088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Российской Федерации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особенности методов искусственного дыхания: рот-в-рот, рот-в-нос и использование мешка Амбу, выделяя ключевые преимущества и недостатки каждого.
</a:t>
            </a:r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условий и подготовки помощника, при этом рот-в-рот остаётся доступным для большинства, а мешок Амбу — эффективен при наличии необходимого оснащения.
</a:t>
            </a:r>
            <a:endParaRPr lang="en-US" sz="998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методов искусственного дыхания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2374505"/>
            <a:ext cx="8183700" cy="25733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8525" y="393900"/>
            <a:ext cx="8216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аспирации инородного тела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016400" y="1152900"/>
            <a:ext cx="30603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подозревается закупорка дыхательных путей инородным телом, применяют метод Хеймлиха и удары между лопатками. Эти приёмы помогают быстро восстановить проходимость и дыхание пострадавшего.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5366800" y="1152900"/>
            <a:ext cx="3268500" cy="96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повторяют до полного восстановления дыхания или приезда медицинской помощи. Для младших подростков важно соблюдать осторожность, чтобы избежать повреждений при нажатии на живот.
</a:t>
            </a:r>
            <a:endParaRPr lang="en-US" sz="11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горлу прикладывают холод для уменьшения воспаления. Важен немедленный вызов скорой медицинской помощи для своевременного лечения.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антигистаминных препаратов помогает снизить аллергическую реакцию. При возможности вводят адреналин для быстрого снятия отёка и предотвращения удушья.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 устранить контакт с аллергеном и обеспечить пострадавшему полусидячее положение, что облегчает дыхание и снижает отёчность.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Тактика при аллергическом отёке гортани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медицинский центр, опросы подростков и учителей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случаев приходится на домашние условия, подчёркивая важность знания первой помощи среди семей и близких.
</a:t>
            </a:r>
            <a:pPr algn="l" indent="0" marL="0">
              <a:lnSpc>
                <a:spcPct val="150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обучение подростков оказанию первой помощи в различных местах, особенно дома и школе, существенно повышает безопасность.
</a:t>
            </a:r>
            <a:endParaRPr lang="en-US" sz="126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случаев первой помощи по месту происшествия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помощи при утоплении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Искусственная вентиляция и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извлечения следует начать искусственную вентиляцию лёгких и согревать пострадавшего. Постоянный контроль дыхания и сознания важен до приезда скорой помощи.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Извлечение и освобождение дыхательных путей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быстро вынуть пострадавшего из воды и повернуть голову набок, чтобы вода свободно выходила из дыхательных путей. Эти меры уменьшают риск асфиксии.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вмешательством оцените безопасность для себя и окружающих, чтобы избежать дополнительных рисков и не усугубить ситуацию.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средства индивидуальной защиты, такие как перчатки и маска, чтобы предотвратить контакт с биологическими жидкостями и снизить вероятность заражения.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гигиену рук и поверхности, тщательно мойте руки после оказания помощи и обязательно вызывайте профессиональных медиков для дальнейших действий.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оказании первой помощи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647498"/>
            <a:ext cx="4152000" cy="21492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руководства по первой помощи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характерные симптомы различных состояний, осложняющих дыхание, что помогает выбрать правильную тактику первой помощи.
</a:t>
            </a:r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Узнаваемые симптомы позволяют быстро определить причину и провести соответствующую неотложную помощь.
</a:t>
            </a:r>
            <a:endParaRPr lang="en-US" sz="12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симптомов при разных причинах нарушений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049689"/>
            <a:ext cx="4070100" cy="1740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0375" y="3049807"/>
            <a:ext cx="4070100" cy="1740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Профилактические меры для подростков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016463" y="1220754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отношение к мелким предметам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Подросткам важно избегать проглатывания мелких предметов и быть осторожными во время приёма пищи и игр. Это снижает риск аспирации и закупорки дыхательных путей.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74600" y="122075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первой помощи как залог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школьные тренинги по оказанию первой помощи помогают подросткам быстро и правильно реагировать в экстренных ситуациях, обеспечивая профилактику и поддержку здорового образа жизни.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3325" y="12204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подросток должен знать, как быстро и правильно вызвать помощь, чтобы минимизировать последствия инцидентов с дыхательными путями.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033200" y="2351825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сохранять спокойствие и обеспечивать психологическую поддержку пострадавшему, уменьшая панические состояния и облегчая оказание помощи.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033200" y="3486150"/>
            <a:ext cx="44004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Слаженная работа группы и взрослых значительно повышает вероятность позитивного исхода и безопасность всей школьной среды.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и ответственность одноклассников и взрослых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692" y="0"/>
            <a:ext cx="40635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5" y="1986275"/>
            <a:ext cx="43857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Своевременные и правильные действия при нарушениях дыхания спасают жизни. Обучение подростков первой помощи формирует ответственность и повышает безопасность в повседневной жизни.
</a:t>
            </a:r>
            <a:endParaRPr lang="en-US" sz="704" dirty="0"/>
          </a:p>
        </p:txBody>
      </p:sp>
      <p:sp>
        <p:nvSpPr>
          <p:cNvPr id="5" name="Text 1"/>
          <p:cNvSpPr txBox="1"/>
          <p:nvPr/>
        </p:nvSpPr>
        <p:spPr>
          <a:xfrm>
            <a:off x="337923" y="393900"/>
            <a:ext cx="4385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своевременной первой помощи
</a:t>
            </a:r>
            <a:endParaRPr lang="en-US" sz="175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2026-05-09T05:56:29Z</dcterms:created>
  <dcterms:modified xsi:type="dcterms:W3CDTF">2026-05-09T05:56:29Z</dcterms:modified>
</cp:coreProperties>
</file>