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Верования древних египтян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богов, жизнь после смерти и магия в культуре Древнего Египта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 повседневной жизни Древнего Египта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 Египте была основой культуры и власти на протяжении трёх тысяч лет. Люди верили, что боги контролируют природу и судьбы, формируя законы и традиции общества.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052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000" y="964664"/>
            <a:ext cx="2052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000" y="964664"/>
            <a:ext cx="2052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Египта и их символы
</a:t>
            </a:r>
            <a:endParaRPr lang="en-US" sz="3200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 — бог солнца и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 считался главным богом, дарующим жизнь и свет. Его часто изображали с головой сокола и солнечным диском, символизируя восход и закат солнца.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 и Гор — борьба хаоса и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 — бог пустыни и хаоса, а Гор — бог неба и справедливости. Их конфликт отражал вечную борьбу добра и зла в природе и власти.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Осирис — владыка загробного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Осирис был богом жизни после смерти и возрождения. Его образ вдохновлял веру в бессмертие и справедливость в суде душ.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Исида — богиня семьи и магии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Исида олицетворяла материнскую защиту и магическую силу. Её почитали как покровительницу семейных уз и обрядов исцеления.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Фараон: божественный правитель Египта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воспринимался как живое воплощение божественной власти, носитель титула «сын Ра», что подтверждало его связь с небесами и богами. Его роль заключалась в поддержании духовного и социального порядка.
</a:t>
            </a:r>
            <a:endParaRPr lang="en-US" sz="1355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контролировал государство и религиозные церемонии, которые обеспечивали гармонию в стране. Фараон заботился о соблюдении Маат — принципа справедливости и порядка для процветания общества.
</a:t>
            </a:r>
            <a:endParaRPr lang="en-US" sz="13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души и вера в жизнь после смерти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верили, что душа состоит из Ба — личности и Ка — жизненной энергии, которые вместе с телом создают целостное существо. Каждая часть имела свои функции и судьбу после смерти.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возвращения души важны были ритуалы и обряды погребения, которые гарантировали защиту и сохранение связи между миром живых и мёртвых.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Ба и Ка отделялись от тела, но должны были воссоединиться с ним для продолжения существования в загробном мире. Без этого душа испытывала страдания и не достигала вечного покоя.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Осириса и загробная жизнь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Осириса и воскресение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 убивает своего брата Осириса из зависти, разрывая тело на части. Исида, его жена, находит и собирает их, используя магию, чтобы вернуть Осириса к жизни и дать ему власть в мире мёртвых.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природы в мифологии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Осириса символизирует смену сезонов и разливы Нила, что обеспечивало плодородие земли. Миф служил основанием для религиозных обрядов почитания и обновления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Гора как защитника фараона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Гор, сын Исиды и Осириса, сражается с Сетом, восстанавливая порядок и легитимность правления на земле. Этот миф показывает связь между богами и земной властью фараонов.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бог Ра и ритуалы солнца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 представлялся как человек с головой сокола и солнечным диском, символизируя дневное светило. Его путь по небу олицетворял движение солнца и жизненную силу.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Ра плывёт через подземный мир, встречаясь с силами тьмы, одерживая победу над ними. Храмы, посвящённые Ра, были центрами ежедневных солнцестояний и праздников.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— справедливость и порядок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воплощала космический и социальный порядок, обеспечивая гармонию между богами и людьми. Её изображали с пером на голове, символом истины и баланса.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и жрецы были обязаны поддерживать Маат через законы и обряды. Это считалось главным залогом процветания и защиты Египта от хаоса.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египтян соблюдение Маат было не только моральным долгом, но и духовной необходимостью, обеспечивавшей вечное существование.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требовала честности, справедливости и дисциплины в повседневной жизни. Без неё мир оказался бы в беспорядке и разрушении.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Магия и защитные тексты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Амулеты и обереги для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носили амулеты с изображениями богов и символами, чтобы защититься от злых духов и болезней. Эти предметы несли силу и покровительство в повседневной жизни и загробном мире.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«Книга мёртвых» — руководство в загробном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сборник заклинаний и молитв помогал душе безопасно пройти через опасности Дуата. Тексты были нанесены на папирусах и помещались в гробницы для защиты умерших.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Дуат: путь души после смерти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Дуат — мир мёртвых, наполненный таинственными существами и испытаниями, через которые должна пройти душа. Это сложный лабиринт, символизирующий переход из жизни в загробное царство.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Прохождение Дуата требует магической помощи из священных текстов и обрядов, которые обеспечивают душам защиту и поддержку на этом сложном пути.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Душа встречает богов и призраков, сражается с препятствиями и доказывает свою чистоту и силу. От успешности прохождения зависит её судьба и возможность достичь вечного блаженства.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Мумификация и её роль в загробной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Мумификация была важным обрядом, сохранявшим тело умершего в неповреждённом виде для возвращения души. Процесс включал удаление внутренних органов и тщательное высушивание тела.
</a:t>
            </a:r>
            <a:endParaRPr lang="en-US" sz="1369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тело оборачивали льняными бинтами и украшали амулетами. В гробнице клали сосуды с сохранёнными органами, чтобы защитить и облегчить путь души в загробном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Осириса: испытание души после смерти
</a:t>
            </a:r>
            <a:endParaRPr lang="en-US" sz="2947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Взвешивание сердца на весах Маат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потустороннем мире сердце умершего помещали на весы и сравнивали с пером богини Маат, символизирующим справедливость. Чистое сердце означало праведную жизнь и право на вечное блаженство.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Пожирание Аммит души грешника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сердце было тяжёлым от грехов, чудовище Аммит поглощало душу, лишая её покоя. Этот суд учил египтян честности и ответственности за свои поступки в жизни.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и религиозная жизнь храмов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отвечали за поддержание храмовых ритуалов и обрядов, обеспечивая связь между богами и людьми. Их знания ценилась в обществе как священное.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участвовали в подготовке и проведении праздников, организовывали жертвоприношения и обереги для защиты города и государства.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также хранили тайные знания и священные тексты, были наставниками в духовных и медицинских практиках, что делало их значимыми фигурами в стране.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боги и центры культуры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египетский город имел своих богов, например, Пта в Мемфисе и Амон в Фивах. Эти боги отражали особенности культур и традиций конкретных регионов.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городов и регионов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считался бог, которому посвящался главный местный храм. Через такие центры религии укреплялась вера и политический авторитет царей.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божества и храмы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их значение для египтян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Религиозные праздники, такие как Опет, включали шествия с музыкой, танцами и подношениями. Это укрепляло связь людей с богами и поддерживало единство общества.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Сед-фестиваль символизировал обновление и возрождение фараона, проводился с помпой и служил подтверждением его божественной власти и благополучия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 храмовой культуры
</a:t>
            </a:r>
            <a:endParaRPr lang="en-US" sz="2938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храмовых стен мифами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храмов украшали фресками с изображениями богов и мифов, рассказывая истории, понятные всем. Это помогало людям чувствовать присутствие божественного рядом с собой.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особенности храмов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колонны, пилоны и массивные ворота создавали впечатление могущества. Каждый элемент нес сакральное значение и символизировал защиту и величие богов.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искусства для власти фараона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и росписи укрепляли статус фараона как божественного правителя, закрепляя его роль посредника между богами и народом в общественном сознании.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Магия в обычаях и повседневности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Амулеты носили все — от детей до взрослых, веря, что они защитят от злых духов и болезней в повседневной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Маги и жрецы обучали использованию знаков и заклинаний, эти знания передавались из поколения в поколение для сохранения традиций.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Ритуалы сопровождали важнейшие события, обеспечивая божественную поддержку и гармонию между людьми и миром духов.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Магические тексты хранили в домах для защиты и благополучия, особенно в критические моменты, такие как рождение и свадьба.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12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египетской религии в истории и культуре
</a:t>
            </a:r>
            <a:endParaRPr lang="en-US" sz="2569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Обелиски и пирамиды стали символами вечности и силы, их копии встречаются в европейских столицах и вдохновляют архитекторов.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символы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элементы египетских мифов нашли отражение в древнегреческой и римской религиях, обогатив общую культурную традицию.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мифологию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древних богов и фараонов часто используются в фильмах и книжных историях, пробуждая интерес и привлекающие внимание сюжеты.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 и кино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символы, такие как анх и скарабеус, остаются популярными в украшениях и сувенирах, продолжая вплетаться в современную культуру.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амулеты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отголоски древнеегипетских идей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и символы древнеегипетской религии находят отражение в музеях и экспозициях по всему миру, вызывая интерес у посетителей разных поколений.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присутствие в современной архитектуре, кино и сувенирной продукции свидетельствует о живучести и универсальности этих древних образов.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наследие древнеегипетских верований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Древнего Египта формировала комплексное мировоззрение, объединяя жизнь и смерть. Эти идеи продолжают влиять на культуру, напоминая о силе веры и традиций через 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2026-05-10T09:42:54Z</dcterms:created>
  <dcterms:modified xsi:type="dcterms:W3CDTF">2026-05-10T09:42:54Z</dcterms:modified>
</cp:coreProperties>
</file>