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9675" y="271314"/>
            <a:ext cx="8603700" cy="4595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3591125"/>
            <a:ext cx="44277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2154203"/>
            <a:ext cx="4427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в сухой мир, где воду берегут как сокровище.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965700"/>
            <a:ext cx="54894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Пустыня: мир жары, песка и редкой жизни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8329" y="142875"/>
            <a:ext cx="4053193" cy="490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1255775"/>
            <a:ext cx="4032000" cy="26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место пустыней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Пустыня — это не просто много песка. Главное здесь — очень мало осадков, сухой воздух и суровые условия, в которых растениям и животным приходится экономить каждую каплю влаги.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036" y="1589199"/>
            <a:ext cx="426928" cy="440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50" y="2340791"/>
            <a:ext cx="432900" cy="3463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050" y="3025954"/>
            <a:ext cx="432900" cy="384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3365" y="3706306"/>
            <a:ext cx="432900" cy="432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7009" y="4406802"/>
            <a:ext cx="385612" cy="440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 Земле есть пустыни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938327" y="1575088"/>
            <a:ext cx="7347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
</a:t>
            </a:r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этом материке находится Сахара — самая большая жаркая пустыня Земли. Здесь огромные пространства песка, камней и сухих равнин соседствуют с редкими оазисами и выносливыми жителями.
</a:t>
            </a:r>
            <a:endParaRPr lang="en-US" sz="1043" dirty="0"/>
          </a:p>
        </p:txBody>
      </p:sp>
      <p:sp>
        <p:nvSpPr>
          <p:cNvPr id="12" name="Text 3"/>
          <p:cNvSpPr txBox="1"/>
          <p:nvPr/>
        </p:nvSpPr>
        <p:spPr>
          <a:xfrm>
            <a:off x="938327" y="2279490"/>
            <a:ext cx="7347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Азия
</a:t>
            </a:r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Азии тоже есть большие пустыни. Они лежат в районах с очень сухим климатом, где дожди приходят редко, а ветер легко переносит песок и пыль на большие расстояния.
</a:t>
            </a:r>
            <a:endParaRPr lang="en-US" sz="1053" dirty="0"/>
          </a:p>
        </p:txBody>
      </p:sp>
      <p:sp>
        <p:nvSpPr>
          <p:cNvPr id="13" name="Text 4"/>
          <p:cNvSpPr txBox="1"/>
          <p:nvPr/>
        </p:nvSpPr>
        <p:spPr>
          <a:xfrm>
            <a:off x="938327" y="2983891"/>
            <a:ext cx="7347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
</a:t>
            </a:r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Австралийские пустыни занимают большие внутренние территории материка. Днём там жарко и ярко, а ночью температура заметно падает, поэтому живым существам приходится хорошо приспосабливаться.
</a:t>
            </a:r>
            <a:endParaRPr lang="en-US" sz="1043" dirty="0"/>
          </a:p>
        </p:txBody>
      </p:sp>
      <p:sp>
        <p:nvSpPr>
          <p:cNvPr id="14" name="Text 5"/>
          <p:cNvSpPr txBox="1"/>
          <p:nvPr/>
        </p:nvSpPr>
        <p:spPr>
          <a:xfrm>
            <a:off x="943169" y="3688293"/>
            <a:ext cx="7347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Америки
</a:t>
            </a:r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 есть и в Северной, и в Южной Америке. Они отличаются по виду: где-то много песка, а где-то поверхность покрыта камнями, щебнем или твёрдой глиной.
</a:t>
            </a:r>
            <a:endParaRPr lang="en-US" sz="1053" dirty="0"/>
          </a:p>
        </p:txBody>
      </p:sp>
      <p:sp>
        <p:nvSpPr>
          <p:cNvPr id="15" name="Text 6"/>
          <p:cNvSpPr txBox="1"/>
          <p:nvPr/>
        </p:nvSpPr>
        <p:spPr>
          <a:xfrm>
            <a:off x="943169" y="4392688"/>
            <a:ext cx="7347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Антарктида
</a:t>
            </a:r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Антарктида тоже считается пустыней, потому что там выпадает очень мало осадков. Хотя кругом лёд и снег, влаги для жизни почти не хватает, как и в других пустынях.
</a:t>
            </a:r>
            <a:endParaRPr lang="en-US" sz="105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3060937"/>
            <a:ext cx="4022400" cy="20858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5244" y="3060937"/>
            <a:ext cx="4022400" cy="20858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Песчаные дюны и ветер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50" y="1991000"/>
            <a:ext cx="4018800" cy="8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дюна
</a:t>
            </a:r>
            <a:pPr algn="l" indent="0" marL="0">
              <a:lnSpc>
                <a:spcPct val="100000"/>
              </a:lnSpc>
              <a:buNone/>
            </a:pPr>
            <a:r>
              <a:rPr lang="en-US" sz="12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ветер подхватывает мелкие песчинки и переносит их дальше. Там, где ветер слабеет, песок оседает и собирается в высокий холм. Так медленно вырастают дюны с острыми гребнями и волнистыми склонами.
</a:t>
            </a:r>
            <a:endParaRPr lang="en-US" sz="1288" dirty="0"/>
          </a:p>
        </p:txBody>
      </p:sp>
      <p:sp>
        <p:nvSpPr>
          <p:cNvPr id="8" name="Text 3"/>
          <p:cNvSpPr txBox="1"/>
          <p:nvPr/>
        </p:nvSpPr>
        <p:spPr>
          <a:xfrm>
            <a:off x="4856895" y="2005129"/>
            <a:ext cx="40188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Песчаный рисунок пустыни
</a:t>
            </a:r>
            <a:pPr algn="l" indent="0" marL="0">
              <a:lnSpc>
                <a:spcPct val="100000"/>
              </a:lnSpc>
              <a:buNone/>
            </a:pPr>
            <a:r>
              <a:rPr lang="en-US" sz="12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поверхности дюн видны плавные линии и следы, оставленные ветром. Иногда кажется, будто пустыню кто-то аккуратно расчесал огромной песчаной расчёской. Деревьев почти нет, и потому холмы песка заметны издалека.
</a:t>
            </a:r>
            <a:endParaRPr lang="en-US" sz="122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57900" y="17050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Днём солнце нагревает землю так сильно, что песок и камни становятся очень горячими. В тени тоже жарко, поэтому вода быстро испаряется, а поверхности почти негде остыть.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пустыни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49033" y="2872072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Ночью пустыня резко меняется. Воздух остывает очень быстро, и после дневного зноя здесь может стать даже прохладно. Такой перепад температуры особенно удивляет путешественников.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59830" y="40391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Дожди в пустыне редкие и короткие. Сухой воздух не задерживает влагу, поэтому капли исчезают быстро, а растения и животные стараются использовать каждую возможность получить воду.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9750" y="2070575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Жаркие пустыни днём раскаляются, а ночью заметно остывают. Это самые известные пустынные места, где солнце кажется особенно настойчивым и совсем не собирается уходить.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35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пустыни бывают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39800" y="33918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Каменистые пустыни покрыты щебнем, галькой и крупными камнями. Песка там мало, зато поверхность выглядит очень твёрдой и неровной, словно её выложили природной мозаикой.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140800" y="20705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Холодные пустыни тоже существуют. Они встречаются в северных районах и на больших высотах, где зимой бывают снег и лёд, а сухой воздух остаётся почти таким же суровым.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140800" y="3388000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и другие виды пустынь: глинистые и соляные. Их почва может растрескиваться или покрываться белыми солевыми корками, поэтому местность выглядит необычно и даже немного сказочно.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0550" y="1165097"/>
            <a:ext cx="2868000" cy="23498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8450" y="1165097"/>
            <a:ext cx="2868000" cy="23498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6350" y="1164647"/>
            <a:ext cx="2868000" cy="23498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4700" y="3695825"/>
            <a:ext cx="22188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Кактус хранит влагу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Кактус выглядит колючим, но это его способ защититься от жары. Толстый стебель запасает воду на долгое время, а колючки заменяют листья и уменьшают испарение. Такой помощник отлично чувствует себя там, где дождей почти не бывает.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321200" y="3695825"/>
            <a:ext cx="22188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Алоэ и сочные листья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алоэ мясистые листья, в которых тоже хранится вода. Растение бережно расходует её и потому может долго ждать следующего дождя. Листья помогают ему переносить сухой воздух, как маленький природный запасной бак.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196050" y="3687375"/>
            <a:ext cx="22188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Верблюжья колючка не сдаётся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Верблюжья колючка приспособилась к жаре не хуже верблюда. У неё длинные корни и маленькие листья, поэтому влага уходит медленнее. Даже в сухой степи и пустыне это растение держится очень упорно.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40800" y="464025"/>
            <a:ext cx="8062200" cy="52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пустыни
</a:t>
            </a:r>
            <a:endParaRPr lang="en-US" sz="2400" dirty="0"/>
          </a:p>
        </p:txBody>
      </p:sp>
      <p:sp>
        <p:nvSpPr>
          <p:cNvPr id="12" name="Text 4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406" y="1924712"/>
            <a:ext cx="19792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5221" y="1928612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494" y="3541725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89919" y="3537825"/>
            <a:ext cx="169650" cy="2262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животные спасаются от жары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101762" y="1832088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воды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8224" y="2389425"/>
            <a:ext cx="3465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Верблюды умеют долго обходиться без питья и теряют мало влаги. Их организм устроен так, чтобы переживать жаркие дни и не тратить воду напрасно, будто они настоящие чемпионы по бережливости.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388815" y="1832088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Лёгкая окраска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45274" y="2389425"/>
            <a:ext cx="3465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пустынных животных светлая шерсть или кожа. Такой цвет помогает меньше нагреваться на солнце и делает зверя менее заметным на светлом песке и камнях.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1090087" y="3445200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уши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546550" y="4002525"/>
            <a:ext cx="3465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фенека очень большие уши. Они помогают не только слушать, но и отдавать лишнее тепло. Поэтому зверёк лучше переносит жару и выглядит немного как маленький пушистый радиатор.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5389137" y="3445200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Ночная жизнь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4845600" y="4002525"/>
            <a:ext cx="3465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Ящерицы, скорпионы и многие другие жители пустыни днём прячутся в норах. Ночью становится прохладнее, и тогда можно выйти на поиск еды, воды и безопасного места.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животные находят прохладу и воду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пустынные животные действуют в течение жаркого дня и прохладной ночи.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1750" y="1712975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Верблюд может долго обходиться без воды и переносить сильную жару. Его организм умеет экономить влагу, поэтому он остаётся бодрым даже там, где другим животным было бы очень трудно.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Верблюд — знаменитый житель пустыни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773850" y="1715782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Горб верблюда хранит запас жира, который помогает пережить тяжёлые дни. Когда еды мало, этот запас становится настоящей выручалочкой, почти как походный рюкзак с энергией.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950" y="1712975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Широкие ступни не проваливаются в песок, а длинные ресницы защищают глаза от пыли. Верблюд словно создан для пустыни: идёт спокойно, не моргает лишний раз и не жалуется на жару.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2135" y="105275"/>
            <a:ext cx="3998430" cy="4962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71900" y="563550"/>
            <a:ext cx="40026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 в пустыне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41881" y="178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заката пустыня словно замирает и становится прохладнее. Днём здесь палит солнце, а ночью слышны шорохи, лёгкие шаги и очень тихая жизнь в темноте.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41881" y="304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 песками ярко светят звёзды, а животные осторожно выходят из укрытий. На рисунке хорошо смотрятся холодный песок, тёмное небо и силуэты ночных обитателей.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513300"/>
            <a:ext cx="80346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появляется оазис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297179" y="2049125"/>
            <a:ext cx="2128500" cy="101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под землёй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песком или камнями близко подходит вода. Иногда она сама выходит на поверхность, и тогда место становится влажным и живым.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531229" y="3279650"/>
            <a:ext cx="2128500" cy="101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растения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Вокруг влаги начинают расти трава, кусты и пальмы. Зелень сразу выделяется на фоне светлого песка и привлекает животных.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761104" y="2049125"/>
            <a:ext cx="2128500" cy="101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отдыха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оазису приходят люди и звери, чтобы напиться и спрятаться от жары. Так среди пустыни появляется настоящий островок жизни.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7452" y="1808970"/>
            <a:ext cx="35112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городов строят дома из материалов, которые помогают сохранять прохладу. Они носят лёгкую одежду, закрывают голову от солнца и стараются меньше бывать на жаре днём.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в пустыне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737327" y="1793320"/>
            <a:ext cx="35112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Кочевники передвигаются по пустыне с караванами и верблюдами, потому что так легче находить воду и пастбища. Их жизнь требует терпения и хорошей памяти на дорогу.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737327" y="3409720"/>
            <a:ext cx="35112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пустыне вода особенно ценна, поэтому её расходуют очень осторожно. Её берегут для питья, приготовления еды и ухода за животными, словно это самый важный клад.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3060937"/>
            <a:ext cx="4022400" cy="20858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5244" y="3060937"/>
            <a:ext cx="4022400" cy="20858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о том, как люди добывают воду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50" y="1991000"/>
            <a:ext cx="4018800" cy="8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Колодец посреди песков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люди приходят к колодцу с вёдрами и аккуратно поднимают воду из глубины. Рядом растут редкие кусты, а тень от простого навеса помогает немного передохнуть.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856895" y="2005129"/>
            <a:ext cx="40188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для зелёных посадок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некоторых местах воду подают по трубам к небольшим грядкам и деревьям. Тогда среди сухой земли появляются зелёные полоски, где можно увидеть заботу и терпение людей.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0125" y="1624291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в пустыне очень сильное, поэтому человек быстро перегревается. Без головного убора и отдыха в тени силы уходят почти так же быстро, как вода из бутылки.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опасна пустыня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3118" y="2526467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сухого воздуха организм теряет влагу незаметно. Если пить мало, появляется жажда, усталость и слабость, а дорогу становится труднее продолжать даже в коротком пути.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33118" y="3428636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Песчаная буря может закрыть небо и сделать воздух мутным. В такой момент трудно видеть предметы впереди, а песок попадает в глаза, нос и рот.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33128" y="4248925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пустыне почти нет тени, поэтому укрыться от жары непросто. Вот почему здесь особенно нужны вода, осторожность и умение вовремя остановиться и отдохнуть.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1669062"/>
            <a:ext cx="673200" cy="673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50" y="2801412"/>
            <a:ext cx="673200" cy="67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050" y="4047662"/>
            <a:ext cx="673200" cy="59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ветер меняет пустыню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07425" y="1662462"/>
            <a:ext cx="7055400" cy="7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порыв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подхватывает песчинки и несёт их высоко вверх. Воздух становится мутным, а дальние предметы почти исчезают из виду.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1213856" y="2794812"/>
            <a:ext cx="7055400" cy="7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формы дюн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Песок всё время пересыпается, поэтому дюны меняют очертания. После ветра их гребни могут стать острее или совсем по-другому изогнуться.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1213856" y="4003662"/>
            <a:ext cx="7055400" cy="7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после бури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буря стихает, поверхность пустыни выглядит иначе, чем раньше. На песке появляются свежие узоры, словно невидимый художник всё переставил заново.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0958" y="4175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7000" y="2346900"/>
            <a:ext cx="4005900" cy="9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 пустыне выбирают светлую и свободную одежду, которая закрывает тело от прямых лучей. Ещё помогают головной платок, очки и тень от любого укрытия.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66900" y="273325"/>
            <a:ext cx="4005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защищаются от солнца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267000" y="3606425"/>
            <a:ext cx="4005900" cy="9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 жару пьют воду маленькими глотками и не отправляются далеко без нужды. Лучше идти рано утром или вечером, когда солнце уже не такое горячее.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57900" y="17050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историях пустыня часто становится местом дороги и испытаний. Герою нужно быть смелым, внимательным и не терять надежду, даже если вокруг только песок.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 в сказках и книгах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49033" y="2872072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Оазис в книге обычно выглядит как награда после трудного пути. Он приносит облегчение, прохладу и чувство, будто впереди обязательно есть спасение.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59830" y="40391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Верблюды, звёздные ночи и таинственные следы на песке делают такие сюжеты особенно запоминающимися. Пустыня легко превращается в место приключений и чудес.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169" y="1928612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5221" y="1928612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6731" y="3537825"/>
            <a:ext cx="197925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5544" y="3541725"/>
            <a:ext cx="218400" cy="218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пустыня важна для природы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101762" y="1832088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выживания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8224" y="2389425"/>
            <a:ext cx="3465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видно, как растения запасают воду и защищают себя от жары. Учёные изучают такие способы, чтобы лучше понимать жизнь в сухом климате.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388815" y="1832088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Животные-путешественники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45274" y="2389425"/>
            <a:ext cx="3465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Пустынные животные показывают, как можно экономить силы и влагу. Их поведение помогает узнать, как природа приспосабливается к трудным условиям.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1090087" y="3445200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для учёных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546550" y="4002525"/>
            <a:ext cx="3465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пустыне исследуют воду, почву и воздух, а ещё наблюдают за редкими видами. Каждое такое наблюдение открывает новые тайны природы.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5389137" y="3445200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природы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4845600" y="4002525"/>
            <a:ext cx="3465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Пустыня напоминает, что жизнь умеет быть очень выносливой. Даже там, где кажется совсем пусто, природа находит способ сохраняться.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2000" y="1345900"/>
            <a:ext cx="4860000" cy="22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Пустыня — не пустота, а удивительный мир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Пустыня кажется суровой, но в ней есть жизнь, красота и свои правила. Она учит беречь воду, замечать приспособления растений и животных и уважать силу природы.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2026-05-21T08:48:45Z</dcterms:created>
  <dcterms:modified xsi:type="dcterms:W3CDTF">2026-05-21T08:48:45Z</dcterms:modified>
</cp:coreProperties>
</file>