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905400" y="3854725"/>
            <a:ext cx="1762200" cy="748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68325" y="4071250"/>
            <a:ext cx="6221400" cy="55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объединяет живое и «зоны жизни» в воздухе, воде и на суше — познакомимся сегодня.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468325" y="2316325"/>
            <a:ext cx="6101400" cy="153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1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Оболочка жизни: где на Земле существует жизнь
</a:t>
            </a:r>
            <a:endParaRPr lang="en-US" sz="4134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биосфера важна для человека и природы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даёт людям кислород, пищу, чистую воду и природные ресурсы. Жизнь возможна благодаря солнечной энергии и круговороту веществ. Сам термин «биосфера» предложил Эдуард Зюсс (1875), а учение развил Владимир Вернадский.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биосфера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включает все живые организмы — растения, животных, грибы, бактерии и простейших. Они находят условия для жизни в разных участках Земли и взаимодействуют между собой.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существа располагаются не «в одном месте»: биосфера охватывает нижнюю часть атмосферы, всю гидросферу и верхнюю часть литосферы.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меняют среды обитания. Растения насыщают воздух кислородом, а микроорганизмы участвуют в образовании почвы и поддерживают её плодородие.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276" y="1676050"/>
            <a:ext cx="4540748" cy="2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жизни в оболочках Земли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какой среде жизнь встречается чаще всего и на какой высоте или глубине организмы обычно находят подходящие условия.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создаёт наиболее благоприятные условия, поэтому большинство форм жизни связано с океанами и другими водоёмами.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72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связаны между собой
</a:t>
            </a:r>
            <a:endParaRPr lang="en-US" sz="3172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4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как старт питания
</a:t>
            </a:r>
            <a:pPr algn="l" indent="0" marL="0">
              <a:lnSpc>
                <a:spcPct val="90000"/>
              </a:lnSpc>
              <a:buNone/>
            </a:pPr>
            <a:r>
              <a:rPr lang="en-US" sz="144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растения создают органические вещества и выделяют кислород. Их энергия запускает цепочки питания: от травоядных до хищников. На иллюстрации растения выглядят как основа «живого круга», от которого зависит множество других организмов.
</a:t>
            </a:r>
            <a:endParaRPr lang="en-US" sz="1449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4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разносят жизнь
</a:t>
            </a:r>
            <a:pPr algn="l" indent="0" marL="0">
              <a:lnSpc>
                <a:spcPct val="90000"/>
              </a:lnSpc>
              <a:buNone/>
            </a:pPr>
            <a:r>
              <a:rPr lang="en-US" sz="144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питаются растениями или другими животными и тем самым поддерживают равновесие в природе. Перемещаясь, они разносят семена и плоды. На картинке это можно показать стрелками от животных к новым «очагам» растений.
</a:t>
            </a:r>
            <a:endParaRPr lang="en-US" sz="1449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бактерии возвращают вещества в почву
</a:t>
            </a:r>
            <a:pPr algn="l" indent="0" marL="0">
              <a:lnSpc>
                <a:spcPct val="90000"/>
              </a:lnSpc>
              <a:buNone/>
            </a:pPr>
            <a:r>
              <a:rPr lang="en-US" sz="13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бактерии разлагают остатки растений и животных. Так они возвращают вещества в почву и воду, помогая природе «утилизировать» отходы живого мира. Визуально уместна связка «разрушители» в одном круге с растениями и животными.
</a:t>
            </a:r>
            <a:endParaRPr lang="en-US" sz="1385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веществ, который поддерживает жизнь
</a:t>
            </a:r>
            <a:endParaRPr lang="en-US" sz="2809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процессов в биосфере: от питания растений до разложения остатков.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среды обитания живых организмов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границах сред организмы часто переходят между ними: например, земноводные и многие насекомые используют и воду, и воздух.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вода занимает большую часть биосферы, то и условия для жизни там разнообразнее: больше место для роста, питания и укрытий.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(схема-сопоставление по четырём средам)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Живым организмам нужны вода, свет, тепло, воздух и питательные вещества. Без них организм не может расти, размножаться и поддерживать работу органов.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чего зависит жизнь организмов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 температура, влажность, освещённость и солёность воды. Поэтому одинаковый вид может жить не везде, а только при подходящих условиях.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природных местах складываются разные условия. В пустыне выживают засухоустойчивые виды, в тундре — холодостойкие, а в лесу лучше всего тем, кому подходят влага и тепло.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организмов помогают им переносить «стресс» среды: у растений и животных появляются особенности строения и поведения, соответствующие месту обитания.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— особая часть оболочки жизни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включает минеральные частицы, перегной, воду и воздух, а также множество живых организмов. В ней растут корни, живут черви, насекомые и микроорганизмы, которые участвуют в разложении остатков.
</a:t>
            </a:r>
            <a:endParaRPr lang="en-US" sz="1172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образуется очень медленно: формирование 1 сантиметра плодородного слоя может занять десятки и даже сотни лет. Поэтому разрушать почву опасно — ей трудно восстановиться быстро.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84513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Иванович Вернадский и учение о биосфере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8355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1875 — термин «биосфера»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Вводится само понятие биосферы. Позже оно становится основой для научного разговора о живом влиянии на Землю.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155325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Работы В. И. Вернадского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Вернадский показал, что живые организмы заметно влияют на состав воздуха, воды и горных пород. Живое он считал мощной силой, меняющей поверхность планеты.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92710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наук в единую картину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идеи объединяют биологию, географию и химию, помогая рассматривать природу как целостную систему, где всё связано.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группы живых организмов входят в биосферу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создают органические вещества и поддерживают дыхание всей биосферы. Животные участвуют в переносе веществ, а микроорганизмы ускоряют разложение остатков.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 выполняют взаимодополняющие функции: производство, потребление и разрушение, из-за чего биосфера удерживает круговорот веществ.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(общие сведения о группах живых организмов).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5421" y="1733225"/>
            <a:ext cx="3360658" cy="198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370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климата и жизни проявляется в том, какие организмы способны переносить местные условия. В каждой зоне встречаются виды, приспособленные к температуре, влаге и особенностям почв.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0085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задаёт главные ограничения, поэтому в каждой природной зоне выживают и процветают разные виды, подходящие по образу жизни и строению.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99225" y="1264522"/>
            <a:ext cx="78684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(природные зоны России).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419400" y="326250"/>
            <a:ext cx="8305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и их живые организмы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влияет на биосферу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причинно-следственных связей (рост влияния человека и природоохранные меры).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6787" y="1120000"/>
            <a:ext cx="197925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7994" y="1887925"/>
            <a:ext cx="155513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5200" y="2658400"/>
            <a:ext cx="221100" cy="22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16787" y="3423775"/>
            <a:ext cx="197925" cy="226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5200" y="4194250"/>
            <a:ext cx="221100" cy="221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экологические проблемы биосферы
</a:t>
            </a:r>
            <a:endParaRPr lang="en-US" sz="2600" dirty="0"/>
          </a:p>
        </p:txBody>
      </p:sp>
      <p:sp>
        <p:nvSpPr>
          <p:cNvPr id="14" name="Text 2"/>
          <p:cNvSpPr txBox="1"/>
          <p:nvPr/>
        </p:nvSpPr>
        <p:spPr>
          <a:xfrm>
            <a:off x="1090575" y="963700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вырубают для хозяйственных нужд, из-за чего уменьшаются места обитания и нарушаются цепочки питания. Одновременно снижается поглощение углекислого газа и растёт риск деградации почв.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1090575" y="1731625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рек и морей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примеси, нефтепродукты и бытовые отходы ухудшают качество воды. Это ведёт к гибели организмов, сокращению кормовой базы и загрязнению пищевых цепей.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090575" y="2499550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Истощение почв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Неправильное использование земель и недостаток восстановления истощают плодородие. Почва теряет структуру, хуже удерживает влагу, и в результате снижается урожайность и разнообразие видов.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1090575" y="3267475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животных и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численности видов происходит из‑за потери среды обитания и загрязнения. Когда исчезает один компонент экосистемы, меняются условия для других организмов.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1090575" y="4035400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и быстрые сдвиги температуры и режима осадков нарушают привычные условия жизни. Для многих видов не хватает времени на адаптацию, а экосистемы становятся менее устойчивыми.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сохранять биосферу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Эффективнее всего работают меры, которые сокращают загрязнение и бережно расходуют ресурсы. Полезный эффект усиливается, когда правила соблюдают в школе, дома и на улице.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биосферы опирается на совокупность действий: охрана территорий снижает потери видов, а повседневная экономия уменьшает нагрузку на природу.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и правила экологического поведения (перечень мер).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2400" y="934235"/>
            <a:ext cx="4245300" cy="24626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8305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 национальные парки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112200" y="1643152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парки: защита и экологический туризм
</a:t>
            </a:r>
            <a:pPr algn="l" indent="0" marL="0">
              <a:lnSpc>
                <a:spcPct val="100000"/>
              </a:lnSpc>
              <a:buNone/>
            </a:pPr>
            <a:r>
              <a:rPr lang="en-US" sz="147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парки сохраняют природу и одновременно подходят для экологического туризма. В России известны Баргузинский заповедник и национальный парк «Куршская коса».
</a:t>
            </a:r>
            <a:endParaRPr lang="en-US" sz="1478" dirty="0"/>
          </a:p>
        </p:txBody>
      </p:sp>
      <p:sp>
        <p:nvSpPr>
          <p:cNvPr id="7" name="Text 2"/>
          <p:cNvSpPr txBox="1"/>
          <p:nvPr/>
        </p:nvSpPr>
        <p:spPr>
          <a:xfrm>
            <a:off x="842475" y="3633877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Заповедники: охрана почти без вмешательства
</a:t>
            </a:r>
            <a:pPr algn="l" indent="0" marL="0">
              <a:lnSpc>
                <a:spcPct val="100000"/>
              </a:lnSpc>
              <a:buNone/>
            </a:pPr>
            <a:r>
              <a:rPr lang="en-US" sz="137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— это территории, где природа охраняется почти без вмешательства человека. Здесь создают условия для естественного развития экосистем, чтобы редкие виды сохранялись в устойчивой среде.
</a:t>
            </a:r>
            <a:endParaRPr lang="en-US" sz="1374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02426" y="1676050"/>
            <a:ext cx="2724449" cy="2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 для защиты оболочки жизни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 на каждый день уменьшают количество отходов и помогают беречь природные ресурсы. Они работают в сумме: меньше мусора — чище вода и воздух, меньше потерь — стабильнее природные процессы.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простые шаги снижают загрязнение и расход ресурсов, то есть напрямую уменьшают давление на биосферу.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и правила экологического поведения.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9425" y="2582875"/>
            <a:ext cx="8336400" cy="20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десятки–сотни лет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подчёркивает, насколько важно беречь почвы, ведь восстановление плодородного слоя требует времени.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(сведения о формировании почв и плодородного слоя).
</a:t>
            </a:r>
            <a:endParaRPr lang="en-US" sz="6200" dirty="0"/>
          </a:p>
        </p:txBody>
      </p:sp>
      <p:sp>
        <p:nvSpPr>
          <p:cNvPr id="4" name="Text 1"/>
          <p:cNvSpPr txBox="1"/>
          <p:nvPr/>
        </p:nvSpPr>
        <p:spPr>
          <a:xfrm>
            <a:off x="4834850" y="394143"/>
            <a:ext cx="35730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восстанавливается очень медленно, поэтому её легко повредить и трудно вернуть. Снижение загрязнения и бережное отношение к природе повышают устойчивость будущей биосферы.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оболочек Земли в единой системе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взаимосвязей: атмосфера, гидросфера, литосфера и биосфера.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— хрупкая и ценная оболочка Земли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объединяет живые организмы и условия их обитания. Она поддерживается солнечной энергией, круговоротом веществ и связью между атмосферой, гидросферой и литосферой. Сохранение природных ресурсов — гарантия жизни для будущих поколений.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2026-05-13T00:12:12Z</dcterms:created>
  <dcterms:modified xsi:type="dcterms:W3CDTF">2026-05-13T00:12:12Z</dcterms:modified>
</cp:coreProperties>
</file>