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простые фразы о помощи дома, вежливости и добрых делах.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2. What do you do to help your family?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близка каждому ребёнку: дома можно увидеть настоящие дела, слова и привычки. Здесь легко говорить: help, tidy, wash, set the table, feed the pet, water the flowers.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помощь семье связана с уроком английского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37422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60057"/>
            <a:ext cx="249000" cy="1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 помощи дома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семья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family, home и help сразу задают тему раздела. Они помогают говорить о близких людях и о том, что ребёнок делает дома каждый день.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chores, tidy, clean, wash, carry и put away описывают простые действия. Они подходят для коротких ответов и помогают строить понятные предложения о помощи.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room, table, lunch и rubbish часто встречаются в заданиях о доме. С ними легко сказать: tidy my room, clean the table, take out the rubbish.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feed, pet и water помогают говорить о заботе о животных и растениях. Такие выражения делают ответы живыми, но остаются очень простыми для 4 класса.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help at home, tidy my room и feed the pet удобны для устных ответов. Их легко запомнить, произнести и использовать в маленьком диалоге на уроке.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Tidy my room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на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кладу игрушки на полку или в коробку. Фраза I put my toys away очень простая и помогает показать, что в комнате сразу становится аккуратнее и легче дышится.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разложить книги и сложить одежду. Слова books, clothes и shelf помогают описать комнату. Такое дело понятно каждому школьнику и не требует сложных слов.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кровать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make my bed звучит коротко и ясно. Она показывает, что даже маленькое действие помогает комнате выглядеть опрятно и приятно для всех домашних.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комнаты — одно из самых привычных дел дома. Оно хорошо подходит для ответа на уроке, потому что ребёнок легко может рассказать о своём реальном опыте.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4325" y="1725369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50799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 кухне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wash the vegetables подходит для простого и безопасного дела. Ребёнок может помогать взрослым, не используя острые предметы и не выполняя сложную работу.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переносить тарелки, чашки и ложки к столу или в раковину. Такие действия короткие, понятные и отлично подходят для темы помощи дома без лишней сложности.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Салфетки и сервировка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положить салфетки на стол и поставить ложки рядом с тарелками. Простые фразы I put the spoons on the table и I help my mum звучат естественно.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маме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важно показать заботу, а не только действие. Фразы I help my mum и I help in the kitchen учат говорить о помощи доброжелательно и просто.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Set the table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тарелок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стол ставят plates. Это основа сервировки, и именно с неё удобно начинать короткое объяснение. Фраза I put the plates on the table звучит понятно и естественно.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положить spoon и fork рядом с тарелками. Такие слова легко запомнить, а действие помогает ребёнку увидеть, как из простых предметов получается аккуратный стол.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Поставить чашки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 стол ставят cup и иногда bread basket. Короткая фраза I bring the cups подходит для урока, потому что она простая и связана с реальной домашней помощью.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Положить салфетки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napkin рядом с тарелкой. Это маленькая деталь, но именно она делает стол завершённым. Так ребёнок учится замечать порядок и аккуратность.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ответить о помощи семье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схема для устного ответа: от общей фразы к конкретному делу и результату.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младшим и старшим членам семьи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7250" y="1650400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брат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help my little brother показывает заботу о младшем ребёнке. Это может быть помощь с игрушками, книгами или простое объяснение задания без сложных слов.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23964" y="1655764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 play with my sister говорит о внимании и дружбе. Помощь в семье — это не только уборка, но и добрые минуты вместе, когда никто не скучает.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22665" y="1657076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bring water to my grandma звучит очень тепло и вежливо. Она показывает, что ребёнок может помогать старшим простыми, но важными делами дома.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1356" y="1660251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учат замечать потребности близких и быть внимательным. Даже маленькая помощь делает дом дружелюбнее, а семейные отношения — спокойнее и теплее.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37422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4870" y="1022065"/>
            <a:ext cx="189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питомцу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 питомца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feed my cat или I feed my dog подходит для темы ухода за животным. Она короткая, понятная и показывает ежедневную ответственность ребёнка.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 give water to my dog учит заботиться о питомце каждый день. Это простое действие помогает понять, что животному, как и людям, нужен уход.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миска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clean the pet’s bowl связана с порядком и гигиеной. Ребёнок видит, что забота о питомце включает не только кормление, но и аккуратность.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и 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pet, cat, dog, bowl, food и water помогают говорить о животных дома. Они делают ответы очень живыми и учат выполнять простые дела без забывчивости.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 растениями и цветами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Полить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water the flowers одна из самых простых в теме дома и природы. Она показывает, что ребёнок заботится о растениях и помнит о них регулярно.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Ухаживать за 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 help with the plants подходит для более общего ответа. Оно помогает сказать, что ребёнок не только поливает цветы, но и помогает взрослым с растениями.
</a:t>
            </a:r>
            <a:endParaRPr lang="en-US" sz="904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Поставить горшок
</a:t>
            </a:r>
            <a:pPr algn="l" indent="0" marL="0">
              <a:lnSpc>
                <a:spcPct val="115000"/>
              </a:lnSpc>
              <a:buNone/>
            </a:pPr>
            <a:r>
              <a:rPr lang="en-US" sz="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put the flower pot near the window описывает простое действие дома. Слова flower pot и window легко соединяются с реальной жизнью и привычной обстановкой.
</a:t>
            </a:r>
            <a:endParaRPr lang="en-US" sz="925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требуют внимания, как и питомцы. Такие действия учат наблюдать за домом и замечать, что маленькая помощь делает комнату красивее и уютнее.
</a:t>
            </a:r>
            <a:endParaRPr lang="en-US" sz="9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действия — убрать портфель, сложить одежду и протереть стол — экономят время всей семье и учат ребёнка помогать каждый день.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дела уже заметно помогают поддерживать порядок дома.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раздела и примеры учебных фраз: I put my schoolbag away. I fold my clothes. I clean the table after lunch.
</a:t>
            </a:r>
            <a:endParaRPr lang="en-US" sz="5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0886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61866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words at home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с вежливостью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делает просьбу мягкой и дружелюбной. Оно помогает попросить о помощи без приказа и подходит для коротких фраз дома и в классе.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за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показывает, что помощь замечена и ценится. Простая благодарность укрепляет хорошие отношения и учит детей отвечать вежливо после любого доброго дела.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Действуем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let’s do it together помогает предложить совместное дело. Она особенно удобна, когда нужно быстро убрать комнату, накрыть стол или собрать вещи.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 ли помочь?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 help you? — вежливый способ предложить помощь взрослому. Такая фраза учит ребёнка быть внимательным, инициативным и уважительным 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у двери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ребёнок замечает, что рюкзак лежит на полу. Он сам вешает его на место, убирает тетради и аккуратно ставит обувь. Комната сразу выглядит аккуратнее, а взрослым не приходится напоминать.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стол после ужина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уже почти всё убрано, но на столе остались салфетки и тарелки. Ребёнок складывает их сам и относит на кухню. Это маленькое дело помогает семье закончить вечер спокойно и быстро.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стало тихо и чисто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брат играет с кубиками, а потом уходит. Старший замечает разбросанные детали, собирает их в коробку и ставит на полку. Он не ждёт просьбы — просто помогает, когда видит беспорядок.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without being asked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 and unsafe jobs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9525" y="1652450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Безопасно: убрать комнату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свою комнату можно самостоятельно. Ребёнок складывает игрушки, книги и одежду, не используя опасные предметы. Это простое дело помогает поддерживать порядок и не требует сложных навыков.
</a:t>
            </a:r>
            <a:endParaRPr lang="en-US" sz="860" dirty="0"/>
          </a:p>
        </p:txBody>
      </p:sp>
      <p:sp>
        <p:nvSpPr>
          <p:cNvPr id="14" name="Text 3"/>
          <p:cNvSpPr txBox="1"/>
          <p:nvPr/>
        </p:nvSpPr>
        <p:spPr>
          <a:xfrm>
            <a:off x="839525" y="2316957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Безопасно: накрыть на стол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Поставить тарелки, салфетки и ложки на стол — хорошее и безопасное дело для младших школьников. Здесь важно быть аккуратным и помнить, где лежит каждый предмет.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839538" y="2981455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Безопасно: полить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Поливать цветы и растения можно вместе с взрослым или самостоятельно, если всё рядом и ничего тяжёлого нет. Такое дело учит заботе о доме и природе.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839525" y="3647953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взрослым: острые и горячие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Нож, горячая еда, плита и духовка — это не детская работа. Такие предметы могут быть опасны, поэтому ребёнок должен звать взрослого и не рисковать.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839538" y="4314451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задание кажется непонятным или опасным, лучше остановиться и спросить взрослого. Помощь семье всегда важна, но безопасность дома важнее любого срочного дела.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Choosing a job at home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простого ответа о помощи дома: от выбора дела к безопасному выполнению и результату.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Everyday help at home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начинает день с простого дела: убирает свою кровать или складывает вещи. Это занимает мало времени, но задаёт порядок на весь день.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можно убрать школьные вещи, положить их на место и подготовить стол для уроков. Так привычка помогать становится частью обычного дня.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ужином ребёнок помогает накрыть на стол или приносит салфетки. Небольшое дело делает семейный вечер спокойнее и дружелюбнее.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дня можно быстро проверить комнату, убрать игрушки и подготовить одежду на завтра. Когда помощь повторяется каждый день, дом остаётся аккуратным.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family members react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7250" y="1650400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помогает, взрослые говорят Thank you или Good job. Такие короткие фразы показывают, что старание заметили и оценили, а значит, хочется помогать снова.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23964" y="1655764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похвала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Well done звучит как маленькая награда за аккуратную работу. Она помогает ребёнку почувствовать уверенность и понять, что дело выполнено хорошо.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22665" y="1657076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пользе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helps a lot показывает, что даже небольшое дело было важным. Это хороший ответ для диалога дома, когда помощь действительно упростила жизнь семье.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1356" y="1660251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продолжается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благодарности ребёнок может ответить просто: You’re welcome. Такой короткий обмен репликами делает английскую речь вежливой, понятной и живой.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Feelings after helping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полезного дела появляется приятное чувство радости. Ребёнок видит результат своей помощи и понимает, что дома стало чище и спокойнее.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задание выполнено хорошо, можно сказать I am proud of myself. Это помогает ребёнку замечать свои успехи и верить, что он справляется.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делает отношения добрее. Фраза I like helping my family показывает, что добрые дела приносят не только порядок, но и хорошее настроение.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маленькое дело добавляет confidence. Ребёнок видит, что может быть полезным, и смелее берётся за новые простые обязанности дома.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910121" y="1664545"/>
            <a:ext cx="17919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tidy my room. I put my toys away and make my bed. This helps me keep my room neat every day.
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3053048" y="2417968"/>
            <a:ext cx="1786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за 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help set the table. I put plates and spoons in the right places. My family can start dinner faster.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579108" y="2415723"/>
            <a:ext cx="17724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put my toys away after I play. Small actions like this help my home stay tidy and pleasant for everyone.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6581124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питомце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feed my pet and give it water. I check the bowl and make sure everything is ready for the day.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4466296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water the flowers. I do it carefully and use a small watering can. The flowers stay fresh and beautiful.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own ways to help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Helping my family makes home kind and tidy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Helping at home is simple: small actions, kind words and daily habits matter. When I do my chores, my family feels support, and our home becomes cleaner, warmer and happier.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2026-05-30T09:17:17Z</dcterms:created>
  <dcterms:modified xsi:type="dcterms:W3CDTF">2026-05-30T09:17:17Z</dcterms:modified>
</cp:coreProperties>
</file>