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Наводнения: почему вода выходит из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возникает наводнение и чем оно опасно.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— это временное затопление территории, когда вода выходит за привычные границы или быстро скапливается на местности. Чаще всего оно возникает у рек, на побережьях и в низинах.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наводнение и где оно возникает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наводнений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Снеготаяльное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 весенним таянием снега на большой территории. Если почва ещё промёрзла, талая вода почти не впитывается и быстро стекает в реки и низины.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 заторах и зажорах льда на реке. Ледяная преграда мешает течению, вода поднимается выше по руслу и может резко затопить прибрежные дома и дороги.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Речное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Возникает, когда река разливается после длительных дождей или активного снеготаяния. Вода постепенно поднимается, выходит на пойму и затапливает низкие участки вдоль берега.
</a:t>
            </a:r>
            <a:endParaRPr lang="en-US" sz="112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Ливневое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после очень сильных осадков, когда вода не успевает впитаться в почву. Потоки быстро идут по улицам, склонам и канавам, перегружая ливневую систему.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на морских берегах во время шторма. Сильный ветер и высокие волны поднимают уровень воды у берега и затапливают набережные, порты и улицы.
</a:t>
            </a:r>
            <a:endParaRPr lang="en-US" sz="12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осадки, снеготаяние и ледовые препятствия приводят к подъёму воды.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наводнение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как причина паводка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превращается в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часов ливень может дать столько воды, сколько обычно выпадает за долгий период. Вода бежит по асфальту, уходит в низины и собирается у бордюров, поэтому улица быстро становится похожей на ручей.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Ливнёвка не успевает принять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осадки слишком сильные, ливневая система работает на пределе. Водостоки переполняются, мелкие канавы размываются, а вода выходит на проезжую часть и во дворы, где уже трудно пройти без обуви для луж и грязи.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причины наводнений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районов особенно важны дождевые и снеготаяльные паводки, а на побережьях опаснее морские штормы.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 осадками и движением воды; редкие явления встречаются значительно реже.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презентации; условное распределение причин по их роли в возникновении наводнений.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тает почти одновременно на больших территориях, и талая вода быстро поступает в реки. Из-за этого уровень воды может подниматься неравномерно, но довольно заметно.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 и таяние снега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сезонное повышение уровня воды называют весенним половодьем. Оно особенно заметно там, где снега было много, а реки получают воду сразу из большой территории.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ещё промёрзла, она плохо впитывает влагу. Тогда вода течёт по поверхности, собирается в низинах и усиливает разлив рек, особенно в широких поймах.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34910"/>
            <a:ext cx="3848986" cy="214524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причин и признаков наводнений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 разные причины связаны с характерными признаками и скоростью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внезапнее причина и чем ниже местность, тем быстрее и опаснее развивается наводнение.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гидрологии.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ледяных преград особенно опасны на реках в холодный сезон.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терминов «затор» и «зажор».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Затор и зажор выглядят по-разному, но оба мешают течению реки и могут быстро поднять уровень воды выше по руслу.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нагоны на морском побережье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шторма сильный ветер толкает морскую воду к берегу. Уровень воды повышается, и волны начинают заливать набережные, порты и прибрежные улицы.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низкие участки побережья, где вода может долго не уходить. Если шторм совпадает с высокой волной, затопление становится глубже и опаснее для людей и техники.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человеческая деятельность усиливает риск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факторы действуют вместе: чем меньше водоотвод и естественная задержка воды, тем быстрее растёт уровень в низинах и дворах.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хозяйственная деятельность часто не создаёт наводнение сама, но заметно ускоряет его и увеличивает площадь подтопления.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 основе материалов по ОБЗР и гидрологии; числовые значения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 бетон почти не впитывают воду, поэтому после ливня она не уходит в почву, а сразу течёт по поверхности к низким местам.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бордюров, в подземных переходах и возле колодцев ливнёвки поток замедляется, и вода начинает накапливаться даже при недолгом, но сильном дожде.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ливневая система засорена листьями, песком или мусором, пропускная способность резко падает, и подтопление дворов происходит быстрее, чем ожидают жители.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ровных улицах вода дольше стоит на месте, а на уклонах быстро несётся вниз, создавая опасные потоки для пешеходов и транспорта.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городские улицы быстро затапливает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дождь или таяние снега превращаются в наводнение при перегрузке русла и ливневого отвода.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осадков к подтоплению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66015"/>
            <a:ext cx="440226" cy="39131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опасных регионов и сезонов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Сибири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тает на больших пространствах почти одновременно, и реки быстро получают много воды. Поэтому паводки здесь часто начинаются в период вскрытия рек.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 юге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страны сильные ливни могут за несколько часов перегрузить реки и городские стоки. Особенно уязвимы участки с низкими берегами и плотной застройкой.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 широкие поймы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бассейнах Амура и Кубани, а также на равнинных реках с широкими поймами вода легче выходит за берега. Там опасность усиливается из-за больших площадей стока.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наводнений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опасна вода, которая несёт грязь, мусор и нефтепродукты: она быстро делает жильё непригодным и осложняет работу спасателей.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течение и глубже поток, тем сильнее ущерб для жилья, транспорта, хозяйства и здоровья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гражданской защите; обобщённая схема последствий.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наводнение меняет природную среду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воды размывает берега, уносит верхний слой почвы и переносит песок, ил и мусор на новые участки. Из-за этого меняется форма русла и ухудшается состояние прибрежных земель.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наводнение означает потерю убежищ, гнёзд и кормовых участков. После схода воды остаются наносы, поваленные деревья и повреждённые растения, которым нужно время на восстановление.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меры снижения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опасным фактором и простым способом снизить ущерб от наводнения.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 до начала паводка: правильная застройка, очистка стоков и наблюдение заметно уменьшают ущерб.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профилактике наводнений; сводная учебная таблица.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770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заранее распознают опасность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снега и льда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снега, прочность льда и время вскрытия рек показывают, насколько быстро вода может прийти в русло. Эти признаки особенно важны весной.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возможного затопления и спутниковые снимки помогают оценить, какие районы окажутся под водой первыми. Это нужно для предупреждений и эвакуации.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 сравнивают текущий уровень реки с обычными значениями на постах наблюдения. Быстрый рост помогает вовремя заметить приближение паводка.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продолжительные дожди могут резко увеличить сток воды. Поэтому прогноз погоды используют как один из главных сигналов опасности.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ускоряет таяние снега и льда. Если тепло держится несколько дней подряд, риск подъёма воды возрастает почти одновременно на больших территориях.
</a:t>
            </a:r>
            <a:endParaRPr lang="en-US" sz="12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безопасности при получении официального предупреждения.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угрозе наводнения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— это не только стихия, но и результат наших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растёт там, где люди строят в поймах, засоряют стоки и ослабляют защиту берегов. Если понимать причины заранее, можно вовремя заметить угрозу и снизить ущерб.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2026-05-20T23:01:35Z</dcterms:created>
  <dcterms:modified xsi:type="dcterms:W3CDTF">2026-05-20T23:01:35Z</dcterms:modified>
</cp:coreProperties>
</file>