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и его безопасность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перейти дорогу безопасно и не попасть в опасную ситуацию?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пятом классе многие уже ходят по городу самостоятельно: в школу, домой, в магазин или на тренировку. На пути встречаются машины, велосипеды и самокаты, поэтому даже короткая дорога требует внимания и дисциплины.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знать правила пешехода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— это человек, который передвигается пешком по тротуару, обочине, переходу или двору. К этой группе относятся и те, кто ведёт велосипед рядом с собой.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обязан соблюдать сигналы светофора, переходить дорогу только в разрешённом месте и не выходить на проезжую часть, если это создаёт риск для него и окружающих.
</a:t>
            </a:r>
            <a:endParaRPr lang="en-US" sz="1199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важно не спешить, не отвлекаться и помнить, что безопасность зависит не только от дороги, но и от поведения самого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пешеход и какие у него обязанности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с ограниченным обзором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 там, где пешеход и водитель могут не увидеть друг друга заранее: за автобусом, фургоном, кустами, сугробом или крупной машиной. Обзор в таких местах закрыт.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Участки, где нужно быть особенно внимательным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выше на нерегулируемом переходе, во дворе с припаркованными автомобилями, на остановке и при повороте транспорта. Здесь особенно важно заранее остановиться и оценить обстановку.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пешеход чаще всего попадает в опасность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учебному материалу презентации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ошибки чаще всего связаны с поведением самого пешехода.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рисков возникает из-за спешки и невнимательности, а значит, их можно снизить дисциплиной и контролем.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опасных ситуаций на дороге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на проезжую часть нужно остановиться у края тротуара или у линии перехода. Это помогает не шагнуть на дорогу автоматически и успеть оценить обстановку.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налево, затем направо и ещё раз налево. Такой порядок нужен потому, что транспорт может приближаться с обеих сторон, а движение меняется очень быстро.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начинают только тогда, когда машина далеко, остановилась или у пешехода есть достаточно времени перейти спокойно, без бега и лишней спешки.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остановка перед переходом помогает избежать ошибки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перехода дороги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пешехода перед переходом и во время него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76901"/>
            <a:ext cx="4063200" cy="25155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сигнал с правильным действием на переходе.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светофора и регулировщика всегда важнее привычки и спешки.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РФ; учебная схема для урока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светофора и действия пешехода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 со знаком и разметкой делает дорогу безопаснее, но не отменяет внимательность. Перед шагом на «зебру» всё равно нужно убедиться, что машины успевают остановиться.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вне разметки, особенно между припаркованными автомобилями или на широкой дороге, остаётся самым рискованным вариантом. В таких местах обзор часто ограничен.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и надземный переходы особенно удобны на улицах с интенсивным движением. Они помогают не пересекать поток машин на уровне проезжей части.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 «зебре», подземный и надземный переход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 учебной иллюстрации по теме безопасности пешехода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заметность сильнее всего влияют элементы, которые видны в свете фар и движутся вместе с человеком.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светлее одежда и чем больше светоотражающих деталей, тем раньше водитель замечает пешехода.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одежда и световозвращатели влияют на заметность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сообщение, видео или игра замедляют реакцию. Даже несколько секунд без наблюдения за обстановкой рядом с проезжей частью могут привести к опасной ошибке.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отвлекает внимание: человек смотрит в экран, а не на дорогу, из-за чего может не заметить поворот машины, сигнал светофора или приближение транспорта.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дороги лучше убрать телефон в карман, снизить громкость музыки и разговаривать только после перехода. Внимание должно быть направлено на движение и возможные помехи.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перекрывают важные звуки: шум двигателя, торможение, сигнал автомобиля и предупреждение взрослых. Без слухового контроля труднее понять, что происходит вокруг.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телефон и наушники мешают пешеходу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тоже движется транспорт: машины выезжают задним ходом, сворачивают из арок, подъезжают к подъезду и могут закрывать обзор за счет кузова или ворот.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нужно проходить мимо припаркованных автомобилей и игровых площадок рядом с проездом. Водитель может не увидеть ребенка заранее, поэтому важно идти спокойно и смотреть по сторонам.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пешехода во дворе и у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шкала заметности для урока по безопасности дорожного движения; не является статистическим исследованием.
</a:t>
            </a:r>
            <a:endParaRPr lang="en-US" sz="831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заметны движущиеся элементы: руки, ноги и лямки рюкзака. Это помогает водителю быстрее распознать человека в темноте.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световых и отражающих деталей на разных частях одежды, тем выше заметность пешехода. Самый сильный эффект дают светоотражатели и дополнительный источник света.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пешехода более заметным для водителя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дождь и туман делают дорогу менее заметной, а водителю и пешеходу сложнее вовремя увидеть друг друга и оценить расстояние до транспорта.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Скользкая поверхность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льду и мокром покрытии нужно идти спокойно, не бежать и не подходить близко к краю проезжей части, потому что остановиться становится труднее.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обзор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Сугробы, лужи и стоящие машины могут скрывать транспорт. Выходить на дорогу из-за препятствия нельзя: сначала нужно убедиться, что путь действительно свободен.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зимой, в дождь и при гололеде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внезапной опасности на дороге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для пешехода при появлении транспорта или другой угрозы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874" y="1518700"/>
            <a:ext cx="3962252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правилам дорожного движения для школьников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создают риск и как действовать безопаснее в той же ситуации.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ошибок — спешка и невнимательность. Если заранее остановиться, убрать отвлекающие предметы и смотреть по сторонам, риск резко снижается.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пешехода и правильные 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 лучше строить по тротуарам и регулируемым переходам. Он должен быть понятным, с хорошим обзором и без лишних опасных участков.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Продуманный путь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или учитель помогают выбрать дорогу, где меньше выездов из дворов, припаркованных машин и мест, где пешехода трудно заметить вовремя.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взрослых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несколько раз пройти маршрут вместе со взрослым. Тогда запоминаются повороты, переходы и места, где нужно особенно внимательно смотреть по сторонам.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практике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заранее отметить участки без тротуара, узкие проезды и места с плохим освещением. Знание таких точек помогает не торопиться и выбирать более безопасное движение.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точки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 до школы и помощь взрослых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пешехода для школьного урока; не статистика.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решения формируют поведение на дороге: привычка проверять обстановку работает лучше, чем надежда на удачу.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привычек показывает, что безопасность зависит не от одного правила, а от постоянного соблюдения правильных действий в разных ситуациях.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привычки пешехода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обязательно остановись, посмотри по сторонам и оцени расстояние до транспорта. Если машина близко, лучше подождать, чем спешить и ошибиться.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дорогу только там, где это разрешено: на зелёный сигнал светофора, по переходу или в другом безопасном месте с хорошим обзором.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отвлекайся на телефон, музыку и разговоры у края проезжей части. В сумерках, дождь и снег сделай себя заметнее для водителей и не выходи из-за препятствий.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нужно запомнить каждому пешеходу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пешеход — это внимательный, спокойный и дисциплинированный человек. Если каждый день соблюдать простые правила, дорога до школы, дома и во дворе становится намного безопаснее.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Пешеходная безопасность начинается с привычек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2026-05-20T21:41:30Z</dcterms:created>
  <dcterms:modified xsi:type="dcterms:W3CDTF">2026-05-20T21:41:30Z</dcterms:modified>
</cp:coreProperties>
</file>