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промышленности, торговли, дорожно-транспортной сети и средств связи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индустриализации и коммуникационных революций в мировой истории XIX–XXI веков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общество до индустриализации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большинство стран были аграрными, с деревенским укладом жизни. Появились паровые машины и фабрики — началась промышленная революция, изменившая устройство общества и вызвавшая рост городов и новых профессий.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Уатт в 1769 году усовершенствовал паровой двигатель, что дало толчок развитию фабрик и заводов. Это изобретение стало движущей силой промышленной революции.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паровой машины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механизированная текстильная фабрика в Великобритании произвела революцию в производстве тканей, увеличивая скорость и объём выпускаемой продукции.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текстильной промышленности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железнодорожного транспорта связало города и заводы, обеспечив быстрое перемещение товаров и людей, стимулируя экономический рост Европы и Америки.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 её ключевые этапы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и промышленные центры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Металлургия, машиностроение, текстиль и угледобыча стали фундаментом индустриализации. Новые технологии, такие как механические ткацкие станки и доменные печи, повысили эффективность производства.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Центрами промышленного роста стали Манчестер, Рур, Москва и Детройт. Здесь концентрировались заводы, сырьевые базы и транспортные узлы, формируя мощные индустриальные регионы.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дороги: стремительное расширение сети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линии связали промышленные районы с портами, повысив скорость и объемы перевозок грузов и пассажиров.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железнодорожных путей стимулировал развитие торговли и ускорил экономическую интеграцию регионов.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транспортные отчеты XIX–XX веков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строительство пароходов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на смену парусникам пришли пароходы, увеличивающие скорость и грузоподъемность судов. Создавались речные и морские линии, позволяющие перевозить большие объемы грузов.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водных магистралей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Рейн, Дунай, Волга и Миссисипи стали важнейшими торговыми маршрутами. Развитие портов способствовало росту городов и укреплению международных связей.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водного транспорта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торговли и формирование мировых рынков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товары из Азии, Африки и Америки массово поступали в Европу и США, расширяя ассортимент потребительских товаров.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международные торговые биржи и ярмарки, способствовавшие стандартизации и регулированию мировой торговли.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Банковские системы и торговые правила развивались для поддержания долгосрочных коммерческих отношений между странами.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промышленного производства (1850–1913)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Объемы производства в металлургии, текстиле и машиностроении в ведущих странах показывают индустриальный рост и смену лидеров.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позиции держала Великобритания, однако США и Германия демонстрировали более быстрый рост к началу XX 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статистики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Форд внедрил конвейерное производство, что резко увеличило скорость выпуска автомобилей и снизило их цену, сделав технику доступной массовому потребителю.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 Генри Форда в Детройте
</a:t>
            </a:r>
            <a:endParaRPr lang="en-US" sz="1199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Крупп развивал металлургию и производство оружия, став одним из самых влиятельных промышленников Европы с масштабными инновациями в стали и машиностроении.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Круппы Фридриха Круппа в Германии
</a:t>
            </a:r>
            <a:endParaRPr lang="en-US" sz="983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Путиловский завод специализировался на производстве тяжелого машиностроения и стал одним из центров российской индустриализации XIX века.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Путиловский завод в России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промышленные предприятия XIX–XX веков
</a:t>
            </a:r>
            <a:endParaRPr lang="en-US" sz="3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мировых индустриальных центров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Германия, США, Россия и Япония стали ключевыми регионами с разной специализацией и ресурсной базой, обеспечивающей промышленный рост.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Манчестер, Рур, Детройт и Урал сочетали удобства транспортных сетей, сырьевых запасов и развитой городской инфраструктуры, создавая мощные промышленные кластеры.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6700" y="2636459"/>
            <a:ext cx="9197400" cy="26047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6350" y="140850"/>
            <a:ext cx="39513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транспортные пути и торговые маршруты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67507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Масштабное развитие железных дорог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XIX веку железные дороги активно строились в Европе, США, России и Азии. К 1900-м годам их общая протяжённость превысила полмиллиона километров, обеспечивая быструю перевозку товаров и пассажиров между регионами.
</a:t>
            </a:r>
            <a:endParaRPr lang="en-US" sz="1289" dirty="0"/>
          </a:p>
        </p:txBody>
      </p:sp>
      <p:sp>
        <p:nvSpPr>
          <p:cNvPr id="8" name="Text 2"/>
          <p:cNvSpPr txBox="1"/>
          <p:nvPr/>
        </p:nvSpPr>
        <p:spPr>
          <a:xfrm>
            <a:off x="520432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Каналовые сооружения и морская 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Суэцкого (1869) и Панамского (1914) каналов существенно укоротило морские маршруты, способствуя развитию портов и международной торговли. Это повысило скорость и объёмы грузоперевозок между континентами.
</a:t>
            </a:r>
            <a:endParaRPr lang="en-US" sz="1215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появился в 1830–1850-х годах, а в 1866-м был проложен первый трансокеанский кабель. Это революционизировало передачу сообщений на большие расстояния, обеспечив быструю связь между континентами.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Телеграф: начало мгновенной коммуникации
</a:t>
            </a:r>
            <a:endParaRPr lang="en-US" sz="1263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1876 году Александр Грэм Белл изобрёл телефон, который быстро внедрился в городской и сельский быт. Телефон сделал возможным непосредственное общение на дальних расстояниях и существенно ускорил бизнес-процессы.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Телефон: новая эра голосовой связи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Изобретённое в 1895 году Поповым и Маркони радио обеспечило беспроводную передачу звука. Радио стало важным средством связи, особенно для морского и военного сектора, а также для распространения новостей.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Радио: информационный мост между континентами
</a:t>
            </a:r>
            <a:endParaRPr lang="en-US" sz="1299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связи: телеграф, телефон, радио в мировом масштабе
</a:t>
            </a:r>
            <a:endParaRPr lang="en-US" sz="31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торговые центры и финансовая инфраструктура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Лидирующими торговыми городами стали Лондон, Нью-Йорк, Гамбург и Шанхай, которые выросли в итоге развития портов и финансовых институтов. Это создало мощные международные узлы экономики и торговли.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биржи, банки и таможенные союзы, такие как Германский таможенный союз. Зоны свободной торговли способствовали облегчению обмена товарами и укреплению экономических связей между странами.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ведущих стран 1870–1913 годов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1913 году лидерами в производстве стали США и Германия, обогнав Великобританию, благодаря инновациям и расширению отраслей машиностроения и металлургии.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сдвиг мирового промышленного центра с Великобритании на США и Германию, отражая быстрый технологический прогресс и экономический подъем этих стран.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статистики, 2020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новые технологии XX века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1882 — Первая электростанция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Эдисон запустил первую электростанцию, что стало началом массовой электрификации городов и промышленности.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автомобильной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автомобилей сделало личный транспорт доступным, изменяя социальные и экономические отношения.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1913 — Внедрение конвейера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Форд применил конвейерный метод производства автомобилей, что резко повысило производительность и удешевило товары.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химической и авиационной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машиностроением, активно развивались химическая промышленность и авиастроение, создавая новые рынки и рабочие места.
</a:t>
            </a:r>
            <a:endParaRPr lang="en-US" sz="1191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и движение товаров в XX веке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лидировала в экспорте текстиля, поддерживая мировой спрос на хлопчатобумажные ткани и одежду.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стала ведущим производителем и экспортером станков, играя ключевую роль в индустриализации многих стран.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экспортировали сельскохозяйственную продукцию и автомобили, укрепляя свои экономические позиции на глобальном рынке.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Азия, особенно Китай и Индия, экспортировала чай, шелк и другие традиционные товары, оставаясь важной частью мировой торговли.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систем городского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метро в Лондоне (1863), Париже (1900) и Москве (1935) облегчило массовые перевозки и транспортную доступность в городах.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автодорог и авиационного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Ford T сделали личный транспорт широкодоступным, а авиация с 1919 года открыла новые возможности для международных пассажирских перевозок и коммерции.
</a:t>
            </a:r>
            <a:endParaRPr lang="en-US" sz="1296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транспорт: метро, автомобили, авиация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был запущен «Спутник-1», а в 1962 году — спутник Telstar, что ознаменовало новый этап в телекоммуникациях и позволило передавать сигналы в глобальном масштабе.
</a:t>
            </a:r>
            <a:endParaRPr lang="en-US" sz="85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первых спутников связи
</a:t>
            </a:r>
            <a:endParaRPr lang="en-US" sz="1163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телевидение и телефон стали повсеместными, соединяя людей и страны информацией и голосом в режиме реального времени.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телевидения и телефона
</a:t>
            </a:r>
            <a:endParaRPr lang="en-US" sz="866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1990-х годов интернет вырос в глобальную сеть, революционизируя обмен данными, расширяя доступ к знаниям и создавая новые формы общения и деятельности.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интернета и цифровой коммуникации
</a:t>
            </a:r>
            <a:endParaRPr lang="en-US" sz="756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от радиоволны до интернета
</a:t>
            </a:r>
            <a:endParaRPr lang="en-US" sz="3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54%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планеты сегодня проживает в городах, что отражает глобальную урбанизацию и изменения в образе жизни, связанных с индустриализацией.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 по урбанизации,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более половины жителей мира живут в городах, что показывает сдвиг от сельского образа жизни к городскому, вызванный промышленным развитием.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индустриализации и вызовы будущего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сформировала современную экономику и образ жизни, связала мир транспортом и связью. Впереди — задачи устойчивого развития и научно-технические инновации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2026-05-11T03:17:22Z</dcterms:created>
  <dcterms:modified xsi:type="dcterms:W3CDTF">2026-05-11T03:17:22Z</dcterms:modified>
</cp:coreProperties>
</file>