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человека в чрезвычайных ситуациях природного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угрозу, защитить себя и действовать без паники?
</a:t>
            </a:r>
            <a:endParaRPr lang="en-US" sz="2502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ЧС требуют подготовки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опасности не зависят от человека, но их последствия часто усиливаются из-за растерянности и ошибок. Поэтому важно заранее знать предупреждения МЧС, безопасные места и простой план действий для дома и школы.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8876" y="3677070"/>
            <a:ext cx="47354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природных чрезвычайных ситуаций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и паводки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быстро затапливает дороги, подвалы и низины, делает опасными мосты и переходы. Особенно важно заранее знать, где можно подняться выше и как покинуть зону подтопления.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степные пожары распространяются очень быстро, особенно при сухой погоде и ветре. Опасность создают не только огонь, но и дым, высокая температура и потеря видимости.
</a:t>
            </a:r>
            <a:endParaRPr lang="en-US" sz="1315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Штормовой ветер может ломать деревья, срывать кровлю, повреждать линии электропередачи и рекламные конструкции. На улице особенно опасно находиться рядом с высокими предметами и окнами.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и оползни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ЧС возникают внезапно и могут разрушать здания, дороги и коммуникации. Для школьника важно знать, где укрыться, и не пытаться выбегать в момент самой опасной фазы.
</a:t>
            </a:r>
            <a:endParaRPr lang="en-US" sz="1160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и погодные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Метели, гололед, сильный мороз и жара по-разному угрожают здоровью и передвижению. Они вызывают травмы, переохлаждение, обезвоживание и перебои в работе транспорта и связи.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приближающейся опасности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заранее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ЧС часто меняется небо, усиливается ветер, появляется дым, туман или резкое ухудшение видимости. Иногда слышен гром, треск льда или ощущается дрожание земли. Такие признаки нельзя оставлять без внимания.
</a:t>
            </a:r>
            <a:endParaRPr lang="en-US" sz="139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не игнорировать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замечена угроза, тем больше времени на спокойные действия и уход в безопасное место. Даже один заметный признак может означать, что ситуация становится опасной уже сейчас.
</a:t>
            </a:r>
            <a:endParaRPr lang="en-US" sz="13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получении предупреждения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сообщении об угрозе природного характера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готовность дома и в школе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запомни телефоны родителей, классного руководителя и службы 112. Также важно знать, где находится место встречи после эвакуации и кто помогает младшим ученикам.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нужно понимать, где выходы, аптечка, фонарик и безопасные зоны. Эти сведения экономят время, когда действовать приходится быстро и без лишних вопросов.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безопасности должен быть легким и понятным по содержанию. Обычно в нем держат воду, перекус, фонарик, батарейки, свисток, маску, влажные салфетки и зарядное устройство.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отдельно положить копии документов и небольшую аптечку. Такой набор помогает переждать первые часы без суеты и не искать нужные вещи в последний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набор: что входит и зачем нужен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первой необходимости помогает дождаться помощи и сохранить связь с близкими.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наборе — быстрое использование и регулярная проверка содержимого, чтобы все предметы оставались рабочими.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МЧС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природные ЧС встречаются чаще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и сезонные риски особенно заметны там, где люди ежедневно зависят от дорог, жилья и связи.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частыми оказываются явления, связанные с водой и погодой; именно они чаще всего нарушают привычную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распространенных природных рисков по материалам МЧС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наводнении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Подъем воды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поднимается быстро, нужно сразу уходить на возвышенность или выше этажом, не ожидая, пока путь будет отрезан.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Сбор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документы, телефон, аптечку и запас воды. При возможности выключи электричество и газ, но только если это безопасно.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Опасные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 к подвалам, низинам, мостам, люкам, проводам и быстрым потокам воды. Эти места особенно опасны для детей.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Действия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пытаться переходить разлившуюся воду пешком, на велосипеде или вброд. Нужно дождаться взрослых и выполнять указания спасателей.
</a:t>
            </a:r>
            <a:endParaRPr lang="en-US" sz="14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при лесном пожаре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уходить от огня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запахе дыма, видимом огне или сообщении о пожаре нужно сразу двигаться в безопасную сторону. Лучше уходить к открытому месту и не приближаться к кромке огня.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нельзя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Опаснее всего низины и густые заросли, где дым скапливается сильнее. Нельзя пытаться тушить большой пожар самостоятельно, особенно без взрослых и средств защиты.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повышает риск травм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краткая задержка возле опасной зоны может сделать ситуацию неуправляемой.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травмам способствуют не стихия, а неверные действия человека и потеря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рекомендаций МЧС России по действиям населения при чрезвычайных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штормовом ветре держитесь подальше от окон, балконов, деревьев, щитов и проводов. На улице лучше сразу найти прочное укрытие и не оставаться рядом с предметами, которые может сорвать порывами.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грозы не стойте под одиноким деревом, не купайтесь и не подходите к воде. Дома закройте окна, отключите проводные приборы и не прикасайтесь к металлическим предметам.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сильном ветре и грозе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домашние животные, отведите их в безопасное место вместе с семьёй. Следите за сообщениями взрослых и не выходите наружу, пока не станет ясно, что опасность прошла.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землетрясении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правилам безопасного поведения при подземных толчках.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58727" y="550934"/>
            <a:ext cx="386371" cy="3090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3667" y="2679413"/>
            <a:ext cx="376490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зимой: метель, гололед, мороз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морозе тело быстро теряет тепло, особенно если одежда влажная или слишком лёгкая. Помогают многослойность, шапка, варежки и шарф, закрывающие открытые участки кожи.
</a:t>
            </a:r>
            <a:endParaRPr lang="en-US" sz="1447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Гололед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скользкой дороге нужно идти медленно, небольшими шагами, не спешить и держать руки свободными. Нескользящая обувь уменьшает риск падения и ушибов.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метели видимость резко снижается, поэтому опасно сокращать путь через незнакомые места. Лучше оставаться рядом с домом и двигаться только вместе со взрослыми.
</a:t>
            </a:r>
            <a:endParaRPr lang="en-US" sz="1447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морозе нельзя долго стоять неподвижно на улице. Если выход необходим, важно чаще двигаться, заходить в тёплое помещение и следить за признаками обморожения.
</a:t>
            </a:r>
            <a:endParaRPr lang="en-US" sz="14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угроз по основным рискам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важнее не запомнить цифры, а понять, какая опасность требует немедленного ухода, а какая — укрытия внутри здания.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ЧС опасны по-разному: одни развиваются внезапно, другие прежде всего ограничивают передвижение и требуют быстрой эвакуации.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обобщённым рекомендациям по действиям при природных чрезвычайных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Фонарик и свисток в рюкзаке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отключается свет или вокруг становится дымно, фонарик помогает видеть путь, а свисток — быстро подать сигнал взрослым и спасателям. Эти простые вещи особенно полезны при эвакуации и ожидании помощи.
</a:t>
            </a:r>
            <a:endParaRPr lang="en-US" sz="86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которые нельзя игнорировать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Сирена, школьное оповещение и знак эвакуации означают, что нужно слушать взрослых и действовать без задержки. Такие сигналы созданы, чтобы люди не теряли время и быстрее выходили в безопасное место.
</a:t>
            </a:r>
            <a:endParaRPr lang="en-US" sz="90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дыхания и первая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дыме пригодятся маска или влажная ткань, а рядом должны быть аптечка, вода и удобная обувь. Эти предметы помогают переждать опасный момент, не теряя возможности двигаться и помогать себе.
</a:t>
            </a:r>
            <a:endParaRPr lang="en-US" sz="95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и сигналы тревоги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8053" y="1426907"/>
            <a:ext cx="4246719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типичных последствиях 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помогает запомнить первые действия и запреты до приезда взрослых или медиков.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должна быть быстрой, спокойной и безопасной. Главное — не навредить и как можно раньше позвать взрослых или вызвать 112.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первой помощи и безопасному поведению при чрезвычайных ситуациях, рекомендации МЧС России.
</a:t>
            </a:r>
            <a:endParaRPr lang="en-US" sz="106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снижении последствий 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заметили дым, трещины на земле, запах газа, упавшие провода или быстро растущую воду, нужно сразу сообщить взрослым и в экстренные службы. Ранний сигнал помогает спасателям действовать быстрее.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Паника, слухи и попытки снять всё на телефон мешают принятию решений. В опасной обстановке важнее слушать указания учителя, родителей и спасателей, чем спорить или обсуждать происходящее.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взаимопомощь особенно важны в классе и семье. Если рядом есть младшие дети или пожилые люди, им нужно помочь двигаться спокойно и не терять направление эвакуации.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сведения и спокойные действия уменьшают число ошибок. Даже в сильной ЧС человек может снизить последствия, если не скрывает опасность, не нарушает порядок и выполняет команды без промедления.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Эвакуация: путь от сигнала до безопасного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объявлении эвакуации в школе или дома.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и спокойствие спасают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ЧС нельзя отменить, но можно уменьшить их последствия. Знание правил, тревожный набор, помощь взрослым и чёткие действия по сигналу делают школьника защищённее.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2026-05-20T23:22:26Z</dcterms:created>
  <dcterms:modified xsi:type="dcterms:W3CDTF">2026-05-20T23:22:26Z</dcterms:modified>
</cp:coreProperties>
</file>