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географическое положение и природные ресурсы
</a:t>
            </a:r>
            <a:endParaRPr lang="en-US" sz="2961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США определяет расселение, хозяйство и ресурсы.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 США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 — это сочетание океанических берегов, внутренних равнин и гор, поэтому здесь рядом существуют разные климатические условия и типы ресурсов.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США на материке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океанам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расположены в Северной Америке и имеют выход сразу к Атлантическому и Тихому океанам. Такое положение усиливает торговые связи и морскую доступность страны.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граница проходит с Канадой на севере и с Мексикой на юге. Это определяет активные транспортные, экономические и приграничные связи.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территории с запада на восток приводит к нескольким часам разницы во времени. Это удобно для анализа масштабов страны и сложности управления.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страны составляют 48 смежных штатов, образующих единое пространство без морских разрывов. Именно здесь сосредоточены крупнейшие города, промышленность и главные транспортные коридоры.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ресурсный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значительно расширяет природно-ресурсный потенциал США. Она усиливает значение Арктики, даёт доступ к крупным запасам сырья и повышает стратегическую роль северных морей.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Гавайи придают стране опору в центральной части Тихого океана. Острова важны для морских связей, контроля коммуникаций и присутствия США в Азиатско-Тихоокеанском регионе.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территории США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горы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располагаются более древние Аппалачи. Их сглаженный рельеф ниже и мягче западных гор, поэтому освоение территории началось здесь раньше и плотнее.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США представлена Великими равнинами и Центральными низменностями. Эти территории удобны для сельского хозяйства, транспорта и размещения крупных аграрных районов.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страны занят Кордильерами, где особенно выделяются Скалистые горы, Сьерра-Невада и Каскадные хребты. Здесь рельеф резко расчленён и заметно влияет на климат и расселение.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160" y="1466300"/>
            <a:ext cx="434025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геологические связи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и горообразование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окраине литосферных плит объясняет высокую тектоническую активность на западе страны. Именно здесь поднялись молодые горные системы и сформировались сложные структуры рельефа.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 и платформенные области стали основой крупных месторождений нефти и газа. Такие районы особенно важны для энергетики и трубопроводного транспорта.
</a:t>
            </a:r>
            <a:endParaRPr lang="en-US" sz="1009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складчатые пояса и магматические породы связаны с рудными ресурсами. Здесь встречаются месторождения угля, металлов и сырья для промышленности.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США даёт также разнообразные строительные материалы: песок, гравий, известняк и гранит. Их добыча тесно связана с геологическим строением конкретных районов.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факторы климата
</a:t>
            </a:r>
            <a:endParaRPr lang="en-US" sz="280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контраст между севером и югом показывает, насколько сильно на климат влияют широта и океаны.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 ближе к океаническому влиянию, тем выше температуры; горы и широта усиливают контрасты внутри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Climate Normals 1991–2020; репрезентативные пункты: Аляска, север, центр, юг и Гавайи
</a:t>
            </a:r>
            <a:endParaRPr lang="en-US" sz="6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биомы США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Аляски и в высокогорных районах господствуют тундра и тайга. Здесь холодный климат, короткое лето и ограниченный набор растительности, устойчивой к морозам.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 заняты прериями и степными ландшафтами. Открытые пространства и умеренное увлажнение сделали их важной зоной земледелия и пастбищного использования.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юго-запад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отличается пустынями и полупустынями. Засушливость ограничивает естественную растительность, а хозяйство в значительной степени зависит от воды и орошения.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 северо-западе распространены смешанные и хвойные леса. Более влажный климат и горный рельеф поддерживают лесные экосистемы и лесное хозяйство.
</a:t>
            </a:r>
            <a:endParaRPr lang="en-US" sz="10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их значение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водные системы США связывают внутренние районы с океанами и обеспечивают хозяйство водой, энергией и транспортом.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особенно важны для засушливых и густонаселённых районов: они поддерживают города, сельское хозяйство и энергетическую инфраструктуру.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общегеографических сведений и материалов U.S. Geological Survey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почвенно-климатических пояса задают специализацию сельского хозяйства: зерновые на прериях, орошаемое земледелие на Западе, интенсивные культуры в долинах и дельтах.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USDA и школьной географии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почвенно-климатических пояса формируют сельскохозяйственную специализацию страны.
</a:t>
            </a:r>
            <a:endParaRPr lang="en-US" sz="17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топливное ядро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Техасе и на шельфе Мексиканского залива сосредоточены крупнейшие нефтегазовые районы страны. Здесь добыча опирается на осадочные бассейны, морские платформы и сеть трубопроводов, связывающую месторождения с НПЗ и портами.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побережье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Калифорния дополняют нефтегазовую карту США. На севере важны суровые условия и удалённость, а на побережье — доступ к морской добыче и крупным рынкам потребления, что усиливает значение транспорта.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нефтегазовые районы США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районы и историческая роль
</a:t>
            </a:r>
            <a:endParaRPr lang="en-US" sz="29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 США формировались в разные геологические эпохи, поэтому их размещение связано с крупными осадочными структурами и горными районами.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были главным районом добычи, но со временем выросла роль западных бассейнов. Сегодня значение угля снижается, хотя он остаётся частью энергетического баланса.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Energy Information Administration (EIA), Coal explained; обобщение по крупнейшим угольным районам США
</a:t>
            </a:r>
            <a:endParaRPr lang="en-US" sz="5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рудных ресурсов США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руд и металлов в США тяготеют к западным горам, району Великих озёр и отдельным древним щитам.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руд показывает связь между сырьевой базой и тектоническим строением. Наиболее разнообразные запасы сосредоточены в горных поясах Запада.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Geological Survey (USGS), Mineral Commodity Summaries; обобщение по размещению рудных районов США
</a:t>
            </a:r>
            <a:endParaRPr lang="en-US" sz="5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лесные ресурсы наиболее значимы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Северо-Запад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Северо-Запад выделяется сочетанием влажного климата и горного рельефа. Здесь развиты хвойные леса, дающие древесину и сырьё для целлюлозно-бумажной промышленности.
</a:t>
            </a:r>
            <a:endParaRPr lang="en-US" sz="121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северо-востоке леса заметно трансформированы хозяйственным освоением, но сохраняют значение для деревообработки и рекреации. Близость рынков усиливает их экономическую роль.
</a:t>
            </a:r>
            <a:endParaRPr lang="en-US" sz="127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обладает крупными лесными массивами, где природные условия ограничивают плотность населения и интенсивность освоения. Это повышает значение рационального лесопользования и охраны экосистем.
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развиваются водные биоресурсы США
</a:t>
            </a:r>
            <a:endParaRPr lang="en-US" sz="318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воды Атлантики и Тихого океана стали традиционными районами промысла. Здесь формировались порты, рыбопереработка и снабжение густонаселённых побережий.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дополнили промысловую карту внутренними водоёмами. Рыболовство и переработка ориентируются на местный рынок и транспортные связи с индустриальными районами.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усиливает устойчивость поставок, особенно там, где промысел зависит от сезонности и ограничений на вылов. Она помогает стабилизировать предложение для населения и ресторанного сектора.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аграрной специализации
</a:t>
            </a:r>
            <a:endParaRPr lang="en-US" sz="196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условий с размещением сельского хозяйства и культур
</a:t>
            </a:r>
            <a:endParaRPr lang="en-US" sz="8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хозяйственные районы США
</a:t>
            </a:r>
            <a:endParaRPr lang="en-US" sz="345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США распределены неравномерно, поэтому каждый крупный регион получил собственную хозяйственную специализацию.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задаёт отраслевой профиль: сырьё тянет за собой переработку, транспорт и порты, а центры добычи становятся узлами региональной экономики.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физико-географической и хозяйственной карте США; USGS, EIA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68" y="3238872"/>
            <a:ext cx="29896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природных ресурсов в экономике
</a:t>
            </a:r>
            <a:endParaRPr lang="en-US" sz="273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обеспечивают энергетику и работу промышленности, а трубопроводы и терминалы связывают месторождения с НПЗ, электростанциями и портами.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целлюлозу и бумагу, а также рабочие места в переработке. Эти ресурсы особенно важны для северо-запада и прибрежных штатов.
</a:t>
            </a:r>
            <a:endParaRPr lang="en-US" sz="951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 металлы поддерживают машиностроение, электронику и строительство. Без устойчивого сырьевого потока крупные промышленные районы теряют конкурентоспособность и зависят от импорта.
</a:t>
            </a:r>
            <a:endParaRPr lang="en-US" sz="820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Зерно, соя, хлопок и продукция животноводства формируют экспортный потенциал. Аграрный центр страны связан с продовольствием, логистикой и переработкой.
</a:t>
            </a:r>
            <a:endParaRPr lang="en-US" sz="8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вызовы и ответы на них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воды особенно заметно в индустриальных и добывающих районах. Оно повышает нагрузку на здоровье людей и требует строгого контроля за выбросами и стоками.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в ряде западных штатов расходуются быстрее, чем успевают пополняться. Это делает экономию воды и современные системы орошения критически важными для сельского хозяйства.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Нарушенные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и засухи усиливают потери природных ресурсов, а добыча полезных ископаемых оставляет нарушенные земли. Рекультивация помогает вернуть территориям хозяйственную и природную ценность.
</a:t>
            </a:r>
            <a:endParaRPr lang="en-US" sz="881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чистой энергетике, охрана лесов и рациональное водопользование позволяют сохранить ресурсную базу страны. Устойчивое освоение требует долгосрочных решений, а не разовых мер.
</a:t>
            </a:r>
            <a:endParaRPr lang="en-US" sz="8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основа ресурсов и развития
</a:t>
            </a:r>
            <a:endParaRPr lang="en-US" sz="286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США объясняет, почему ресурсы, население и хозяйство распределены так неравномерно. Страна выигрывает от разнообразия природы, но её устойчивое развитие зависит от бережного отношения к воде, почвам и лесам.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2026-07-27T03:36:47Z</dcterms:created>
  <dcterms:modified xsi:type="dcterms:W3CDTF">2026-07-27T03:36:47Z</dcterms:modified>
</cp:coreProperties>
</file>